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media/image13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8288000" cy="10287000"/>
  <p:notesSz cx="6858000" cy="9144000"/>
  <p:embeddedFontLst>
    <p:embeddedFont>
      <p:font typeface="Calibri" panose="020F0502020204030204" charset="0"/>
      <p:regular r:id="rId23"/>
      <p:bold r:id="rId24"/>
      <p:italic r:id="rId25"/>
      <p:boldItalic r:id="rId26"/>
    </p:embeddedFont>
  </p:embeddedFontLst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1.xml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sv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.pn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0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3149804" y="-3322248"/>
            <a:ext cx="16931495" cy="1693149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9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5447027" y="6944986"/>
            <a:ext cx="3094170" cy="579837"/>
            <a:chOff x="0" y="0"/>
            <a:chExt cx="916223" cy="1716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6223" cy="171697"/>
            </a:xfrm>
            <a:custGeom>
              <a:avLst/>
              <a:gdLst/>
              <a:ahLst/>
              <a:cxnLst/>
              <a:rect l="l" t="t" r="r" b="b"/>
              <a:pathLst>
                <a:path w="916223" h="171697">
                  <a:moveTo>
                    <a:pt x="85849" y="0"/>
                  </a:moveTo>
                  <a:lnTo>
                    <a:pt x="830375" y="0"/>
                  </a:lnTo>
                  <a:cubicBezTo>
                    <a:pt x="853143" y="0"/>
                    <a:pt x="874979" y="9045"/>
                    <a:pt x="891079" y="25144"/>
                  </a:cubicBezTo>
                  <a:cubicBezTo>
                    <a:pt x="907178" y="41244"/>
                    <a:pt x="916223" y="63080"/>
                    <a:pt x="916223" y="85849"/>
                  </a:cubicBezTo>
                  <a:lnTo>
                    <a:pt x="916223" y="85849"/>
                  </a:lnTo>
                  <a:cubicBezTo>
                    <a:pt x="916223" y="133261"/>
                    <a:pt x="877787" y="171697"/>
                    <a:pt x="830375" y="171697"/>
                  </a:cubicBezTo>
                  <a:lnTo>
                    <a:pt x="85849" y="171697"/>
                  </a:lnTo>
                  <a:cubicBezTo>
                    <a:pt x="38436" y="171697"/>
                    <a:pt x="0" y="133261"/>
                    <a:pt x="0" y="85849"/>
                  </a:cubicBezTo>
                  <a:lnTo>
                    <a:pt x="0" y="85849"/>
                  </a:lnTo>
                  <a:cubicBezTo>
                    <a:pt x="0" y="38436"/>
                    <a:pt x="38436" y="0"/>
                    <a:pt x="85849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916223" cy="2288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8826869" y="6944986"/>
            <a:ext cx="3094170" cy="579837"/>
            <a:chOff x="0" y="0"/>
            <a:chExt cx="916223" cy="17169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16223" cy="171697"/>
            </a:xfrm>
            <a:custGeom>
              <a:avLst/>
              <a:gdLst/>
              <a:ahLst/>
              <a:cxnLst/>
              <a:rect l="l" t="t" r="r" b="b"/>
              <a:pathLst>
                <a:path w="916223" h="171697">
                  <a:moveTo>
                    <a:pt x="85849" y="0"/>
                  </a:moveTo>
                  <a:lnTo>
                    <a:pt x="830375" y="0"/>
                  </a:lnTo>
                  <a:cubicBezTo>
                    <a:pt x="853143" y="0"/>
                    <a:pt x="874979" y="9045"/>
                    <a:pt x="891079" y="25144"/>
                  </a:cubicBezTo>
                  <a:cubicBezTo>
                    <a:pt x="907178" y="41244"/>
                    <a:pt x="916223" y="63080"/>
                    <a:pt x="916223" y="85849"/>
                  </a:cubicBezTo>
                  <a:lnTo>
                    <a:pt x="916223" y="85849"/>
                  </a:lnTo>
                  <a:cubicBezTo>
                    <a:pt x="916223" y="133261"/>
                    <a:pt x="877787" y="171697"/>
                    <a:pt x="830375" y="171697"/>
                  </a:cubicBezTo>
                  <a:lnTo>
                    <a:pt x="85849" y="171697"/>
                  </a:lnTo>
                  <a:cubicBezTo>
                    <a:pt x="38436" y="171697"/>
                    <a:pt x="0" y="133261"/>
                    <a:pt x="0" y="85849"/>
                  </a:cubicBezTo>
                  <a:lnTo>
                    <a:pt x="0" y="85849"/>
                  </a:lnTo>
                  <a:cubicBezTo>
                    <a:pt x="0" y="38436"/>
                    <a:pt x="38436" y="0"/>
                    <a:pt x="85849" y="0"/>
                  </a:cubicBezTo>
                  <a:close/>
                </a:path>
              </a:pathLst>
            </a:custGeom>
            <a:solidFill>
              <a:srgbClr val="AC0101"/>
            </a:solidFill>
            <a:ln cap="rnd">
              <a:noFill/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916223" cy="2288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21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14808099" y="1839915"/>
            <a:ext cx="2269171" cy="806767"/>
            <a:chOff x="0" y="0"/>
            <a:chExt cx="3025561" cy="1075690"/>
          </a:xfrm>
        </p:grpSpPr>
        <p:grpSp>
          <p:nvGrpSpPr>
            <p:cNvPr id="12" name="Group 12"/>
            <p:cNvGrpSpPr/>
            <p:nvPr/>
          </p:nvGrpSpPr>
          <p:grpSpPr>
            <a:xfrm rot="0">
              <a:off x="673120" y="0"/>
              <a:ext cx="96903" cy="96903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 rot="0">
              <a:off x="897493" y="0"/>
              <a:ext cx="96903" cy="96903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 rot="0">
              <a:off x="1121867" y="0"/>
              <a:ext cx="96903" cy="96903"/>
              <a:chOff x="0" y="0"/>
              <a:chExt cx="8128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 rot="0">
              <a:off x="1346240" y="0"/>
              <a:ext cx="96903" cy="96903"/>
              <a:chOff x="0" y="0"/>
              <a:chExt cx="812800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 rot="0">
              <a:off x="1570613" y="0"/>
              <a:ext cx="96903" cy="96903"/>
              <a:chOff x="0" y="0"/>
              <a:chExt cx="812800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 rot="0">
              <a:off x="1794987" y="0"/>
              <a:ext cx="96903" cy="96903"/>
              <a:chOff x="0" y="0"/>
              <a:chExt cx="812800" cy="8128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 rot="0">
              <a:off x="448747" y="0"/>
              <a:ext cx="96903" cy="96903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 rot="0">
              <a:off x="224373" y="0"/>
              <a:ext cx="96903" cy="96903"/>
              <a:chOff x="0" y="0"/>
              <a:chExt cx="8128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 rot="0">
              <a:off x="0" y="0"/>
              <a:ext cx="96903" cy="96903"/>
              <a:chOff x="0" y="0"/>
              <a:chExt cx="8128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" name="Group 39"/>
            <p:cNvGrpSpPr/>
            <p:nvPr/>
          </p:nvGrpSpPr>
          <p:grpSpPr>
            <a:xfrm rot="0">
              <a:off x="673120" y="244697"/>
              <a:ext cx="96903" cy="96903"/>
              <a:chOff x="0" y="0"/>
              <a:chExt cx="812800" cy="8128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 rot="0">
              <a:off x="897493" y="244697"/>
              <a:ext cx="96903" cy="96903"/>
              <a:chOff x="0" y="0"/>
              <a:chExt cx="812800" cy="812800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5" name="Group 45"/>
            <p:cNvGrpSpPr/>
            <p:nvPr/>
          </p:nvGrpSpPr>
          <p:grpSpPr>
            <a:xfrm rot="0">
              <a:off x="1121867" y="244697"/>
              <a:ext cx="96903" cy="96903"/>
              <a:chOff x="0" y="0"/>
              <a:chExt cx="812800" cy="8128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8" name="Group 48"/>
            <p:cNvGrpSpPr/>
            <p:nvPr/>
          </p:nvGrpSpPr>
          <p:grpSpPr>
            <a:xfrm rot="0">
              <a:off x="1346240" y="244697"/>
              <a:ext cx="96903" cy="96903"/>
              <a:chOff x="0" y="0"/>
              <a:chExt cx="812800" cy="812800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1" name="Group 51"/>
            <p:cNvGrpSpPr/>
            <p:nvPr/>
          </p:nvGrpSpPr>
          <p:grpSpPr>
            <a:xfrm rot="0">
              <a:off x="1570613" y="244697"/>
              <a:ext cx="96903" cy="96903"/>
              <a:chOff x="0" y="0"/>
              <a:chExt cx="812800" cy="8128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 rot="0">
              <a:off x="1794987" y="244697"/>
              <a:ext cx="96903" cy="96903"/>
              <a:chOff x="0" y="0"/>
              <a:chExt cx="812800" cy="812800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7" name="Group 57"/>
            <p:cNvGrpSpPr/>
            <p:nvPr/>
          </p:nvGrpSpPr>
          <p:grpSpPr>
            <a:xfrm rot="0">
              <a:off x="448747" y="244697"/>
              <a:ext cx="96903" cy="96903"/>
              <a:chOff x="0" y="0"/>
              <a:chExt cx="812800" cy="812800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9" name="TextBox 5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0" name="Group 60"/>
            <p:cNvGrpSpPr/>
            <p:nvPr/>
          </p:nvGrpSpPr>
          <p:grpSpPr>
            <a:xfrm rot="0">
              <a:off x="224373" y="244697"/>
              <a:ext cx="96903" cy="96903"/>
              <a:chOff x="0" y="0"/>
              <a:chExt cx="812800" cy="812800"/>
            </a:xfrm>
          </p:grpSpPr>
          <p:sp>
            <p:nvSpPr>
              <p:cNvPr id="61" name="Freeform 6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2" name="TextBox 6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3" name="Group 63"/>
            <p:cNvGrpSpPr/>
            <p:nvPr/>
          </p:nvGrpSpPr>
          <p:grpSpPr>
            <a:xfrm rot="0">
              <a:off x="0" y="244697"/>
              <a:ext cx="96903" cy="96903"/>
              <a:chOff x="0" y="0"/>
              <a:chExt cx="812800" cy="812800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5" name="TextBox 6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6" name="Group 66"/>
            <p:cNvGrpSpPr/>
            <p:nvPr/>
          </p:nvGrpSpPr>
          <p:grpSpPr>
            <a:xfrm rot="0">
              <a:off x="673120" y="489394"/>
              <a:ext cx="96903" cy="96903"/>
              <a:chOff x="0" y="0"/>
              <a:chExt cx="812800" cy="812800"/>
            </a:xfrm>
          </p:grpSpPr>
          <p:sp>
            <p:nvSpPr>
              <p:cNvPr id="67" name="Freeform 6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8" name="TextBox 6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9" name="Group 69"/>
            <p:cNvGrpSpPr/>
            <p:nvPr/>
          </p:nvGrpSpPr>
          <p:grpSpPr>
            <a:xfrm rot="0">
              <a:off x="897493" y="489394"/>
              <a:ext cx="96903" cy="96903"/>
              <a:chOff x="0" y="0"/>
              <a:chExt cx="812800" cy="812800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1" name="TextBox 7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2" name="Group 72"/>
            <p:cNvGrpSpPr/>
            <p:nvPr/>
          </p:nvGrpSpPr>
          <p:grpSpPr>
            <a:xfrm rot="0">
              <a:off x="1121867" y="489394"/>
              <a:ext cx="96903" cy="96903"/>
              <a:chOff x="0" y="0"/>
              <a:chExt cx="812800" cy="812800"/>
            </a:xfrm>
          </p:grpSpPr>
          <p:sp>
            <p:nvSpPr>
              <p:cNvPr id="73" name="Freeform 7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4" name="TextBox 7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5" name="Group 75"/>
            <p:cNvGrpSpPr/>
            <p:nvPr/>
          </p:nvGrpSpPr>
          <p:grpSpPr>
            <a:xfrm rot="0">
              <a:off x="1346240" y="489394"/>
              <a:ext cx="96903" cy="96903"/>
              <a:chOff x="0" y="0"/>
              <a:chExt cx="812800" cy="812800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7" name="TextBox 7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8" name="Group 78"/>
            <p:cNvGrpSpPr/>
            <p:nvPr/>
          </p:nvGrpSpPr>
          <p:grpSpPr>
            <a:xfrm rot="0">
              <a:off x="1570613" y="489394"/>
              <a:ext cx="96903" cy="96903"/>
              <a:chOff x="0" y="0"/>
              <a:chExt cx="812800" cy="812800"/>
            </a:xfrm>
          </p:grpSpPr>
          <p:sp>
            <p:nvSpPr>
              <p:cNvPr id="79" name="Freeform 7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0" name="TextBox 8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1" name="Group 81"/>
            <p:cNvGrpSpPr/>
            <p:nvPr/>
          </p:nvGrpSpPr>
          <p:grpSpPr>
            <a:xfrm rot="0">
              <a:off x="1794987" y="489394"/>
              <a:ext cx="96903" cy="96903"/>
              <a:chOff x="0" y="0"/>
              <a:chExt cx="812800" cy="81280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3" name="TextBox 8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4" name="Group 84"/>
            <p:cNvGrpSpPr/>
            <p:nvPr/>
          </p:nvGrpSpPr>
          <p:grpSpPr>
            <a:xfrm rot="0">
              <a:off x="448747" y="489394"/>
              <a:ext cx="96903" cy="96903"/>
              <a:chOff x="0" y="0"/>
              <a:chExt cx="812800" cy="812800"/>
            </a:xfrm>
          </p:grpSpPr>
          <p:sp>
            <p:nvSpPr>
              <p:cNvPr id="85" name="Freeform 8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6" name="TextBox 8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7" name="Group 87"/>
            <p:cNvGrpSpPr/>
            <p:nvPr/>
          </p:nvGrpSpPr>
          <p:grpSpPr>
            <a:xfrm rot="0">
              <a:off x="224373" y="489394"/>
              <a:ext cx="96903" cy="96903"/>
              <a:chOff x="0" y="0"/>
              <a:chExt cx="812800" cy="812800"/>
            </a:xfrm>
          </p:grpSpPr>
          <p:sp>
            <p:nvSpPr>
              <p:cNvPr id="88" name="Freeform 8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9" name="TextBox 8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0" name="Group 90"/>
            <p:cNvGrpSpPr/>
            <p:nvPr/>
          </p:nvGrpSpPr>
          <p:grpSpPr>
            <a:xfrm rot="0">
              <a:off x="0" y="489394"/>
              <a:ext cx="96903" cy="96903"/>
              <a:chOff x="0" y="0"/>
              <a:chExt cx="812800" cy="812800"/>
            </a:xfrm>
          </p:grpSpPr>
          <p:sp>
            <p:nvSpPr>
              <p:cNvPr id="91" name="Freeform 9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2" name="TextBox 9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3" name="Group 93"/>
            <p:cNvGrpSpPr/>
            <p:nvPr/>
          </p:nvGrpSpPr>
          <p:grpSpPr>
            <a:xfrm rot="0">
              <a:off x="673120" y="734090"/>
              <a:ext cx="96903" cy="96903"/>
              <a:chOff x="0" y="0"/>
              <a:chExt cx="812800" cy="812800"/>
            </a:xfrm>
          </p:grpSpPr>
          <p:sp>
            <p:nvSpPr>
              <p:cNvPr id="94" name="Freeform 9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5" name="TextBox 9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6" name="Group 96"/>
            <p:cNvGrpSpPr/>
            <p:nvPr/>
          </p:nvGrpSpPr>
          <p:grpSpPr>
            <a:xfrm rot="0">
              <a:off x="897493" y="734090"/>
              <a:ext cx="96903" cy="96903"/>
              <a:chOff x="0" y="0"/>
              <a:chExt cx="812800" cy="812800"/>
            </a:xfrm>
          </p:grpSpPr>
          <p:sp>
            <p:nvSpPr>
              <p:cNvPr id="97" name="Freeform 9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8" name="TextBox 9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9" name="Group 99"/>
            <p:cNvGrpSpPr/>
            <p:nvPr/>
          </p:nvGrpSpPr>
          <p:grpSpPr>
            <a:xfrm rot="0">
              <a:off x="1121867" y="734090"/>
              <a:ext cx="96903" cy="96903"/>
              <a:chOff x="0" y="0"/>
              <a:chExt cx="812800" cy="812800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1" name="TextBox 10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2" name="Group 102"/>
            <p:cNvGrpSpPr/>
            <p:nvPr/>
          </p:nvGrpSpPr>
          <p:grpSpPr>
            <a:xfrm rot="0">
              <a:off x="1346240" y="734090"/>
              <a:ext cx="96903" cy="96903"/>
              <a:chOff x="0" y="0"/>
              <a:chExt cx="812800" cy="812800"/>
            </a:xfrm>
          </p:grpSpPr>
          <p:sp>
            <p:nvSpPr>
              <p:cNvPr id="103" name="Freeform 10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4" name="TextBox 10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5" name="Group 105"/>
            <p:cNvGrpSpPr/>
            <p:nvPr/>
          </p:nvGrpSpPr>
          <p:grpSpPr>
            <a:xfrm rot="0">
              <a:off x="1570613" y="734090"/>
              <a:ext cx="96903" cy="96903"/>
              <a:chOff x="0" y="0"/>
              <a:chExt cx="812800" cy="812800"/>
            </a:xfrm>
          </p:grpSpPr>
          <p:sp>
            <p:nvSpPr>
              <p:cNvPr id="106" name="Freeform 10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7" name="TextBox 10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8" name="Group 108"/>
            <p:cNvGrpSpPr/>
            <p:nvPr/>
          </p:nvGrpSpPr>
          <p:grpSpPr>
            <a:xfrm rot="0">
              <a:off x="1794987" y="734090"/>
              <a:ext cx="96903" cy="96903"/>
              <a:chOff x="0" y="0"/>
              <a:chExt cx="812800" cy="812800"/>
            </a:xfrm>
          </p:grpSpPr>
          <p:sp>
            <p:nvSpPr>
              <p:cNvPr id="109" name="Freeform 10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0" name="TextBox 1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1" name="Group 111"/>
            <p:cNvGrpSpPr/>
            <p:nvPr/>
          </p:nvGrpSpPr>
          <p:grpSpPr>
            <a:xfrm rot="0">
              <a:off x="448747" y="734090"/>
              <a:ext cx="96903" cy="96903"/>
              <a:chOff x="0" y="0"/>
              <a:chExt cx="812800" cy="812800"/>
            </a:xfrm>
          </p:grpSpPr>
          <p:sp>
            <p:nvSpPr>
              <p:cNvPr id="112" name="Freeform 1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3" name="TextBox 1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4" name="Group 114"/>
            <p:cNvGrpSpPr/>
            <p:nvPr/>
          </p:nvGrpSpPr>
          <p:grpSpPr>
            <a:xfrm rot="0">
              <a:off x="224373" y="734090"/>
              <a:ext cx="96903" cy="96903"/>
              <a:chOff x="0" y="0"/>
              <a:chExt cx="812800" cy="812800"/>
            </a:xfrm>
          </p:grpSpPr>
          <p:sp>
            <p:nvSpPr>
              <p:cNvPr id="115" name="Freeform 1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6" name="TextBox 1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7" name="Group 117"/>
            <p:cNvGrpSpPr/>
            <p:nvPr/>
          </p:nvGrpSpPr>
          <p:grpSpPr>
            <a:xfrm rot="0">
              <a:off x="0" y="734090"/>
              <a:ext cx="96903" cy="96903"/>
              <a:chOff x="0" y="0"/>
              <a:chExt cx="812800" cy="812800"/>
            </a:xfrm>
          </p:grpSpPr>
          <p:sp>
            <p:nvSpPr>
              <p:cNvPr id="118" name="Freeform 1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9" name="TextBox 1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0" name="Group 120"/>
            <p:cNvGrpSpPr/>
            <p:nvPr/>
          </p:nvGrpSpPr>
          <p:grpSpPr>
            <a:xfrm rot="0">
              <a:off x="673120" y="978787"/>
              <a:ext cx="96903" cy="96903"/>
              <a:chOff x="0" y="0"/>
              <a:chExt cx="812800" cy="812800"/>
            </a:xfrm>
          </p:grpSpPr>
          <p:sp>
            <p:nvSpPr>
              <p:cNvPr id="121" name="Freeform 1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2" name="TextBox 1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3" name="Group 123"/>
            <p:cNvGrpSpPr/>
            <p:nvPr/>
          </p:nvGrpSpPr>
          <p:grpSpPr>
            <a:xfrm rot="0">
              <a:off x="897493" y="978787"/>
              <a:ext cx="96903" cy="96903"/>
              <a:chOff x="0" y="0"/>
              <a:chExt cx="812800" cy="812800"/>
            </a:xfrm>
          </p:grpSpPr>
          <p:sp>
            <p:nvSpPr>
              <p:cNvPr id="124" name="Freeform 1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5" name="TextBox 1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6" name="Group 126"/>
            <p:cNvGrpSpPr/>
            <p:nvPr/>
          </p:nvGrpSpPr>
          <p:grpSpPr>
            <a:xfrm rot="0">
              <a:off x="1121867" y="978787"/>
              <a:ext cx="96903" cy="96903"/>
              <a:chOff x="0" y="0"/>
              <a:chExt cx="812800" cy="812800"/>
            </a:xfrm>
          </p:grpSpPr>
          <p:sp>
            <p:nvSpPr>
              <p:cNvPr id="127" name="Freeform 1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8" name="TextBox 1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9" name="Group 129"/>
            <p:cNvGrpSpPr/>
            <p:nvPr/>
          </p:nvGrpSpPr>
          <p:grpSpPr>
            <a:xfrm rot="0">
              <a:off x="1346240" y="978787"/>
              <a:ext cx="96903" cy="96903"/>
              <a:chOff x="0" y="0"/>
              <a:chExt cx="812800" cy="812800"/>
            </a:xfrm>
          </p:grpSpPr>
          <p:sp>
            <p:nvSpPr>
              <p:cNvPr id="130" name="Freeform 1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1" name="TextBox 13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2" name="Group 132"/>
            <p:cNvGrpSpPr/>
            <p:nvPr/>
          </p:nvGrpSpPr>
          <p:grpSpPr>
            <a:xfrm rot="0">
              <a:off x="1570613" y="978787"/>
              <a:ext cx="96903" cy="96903"/>
              <a:chOff x="0" y="0"/>
              <a:chExt cx="812800" cy="812800"/>
            </a:xfrm>
          </p:grpSpPr>
          <p:sp>
            <p:nvSpPr>
              <p:cNvPr id="133" name="Freeform 13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4" name="TextBox 13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5" name="Group 135"/>
            <p:cNvGrpSpPr/>
            <p:nvPr/>
          </p:nvGrpSpPr>
          <p:grpSpPr>
            <a:xfrm rot="0">
              <a:off x="1794987" y="978787"/>
              <a:ext cx="96903" cy="96903"/>
              <a:chOff x="0" y="0"/>
              <a:chExt cx="812800" cy="8128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7" name="TextBox 13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8" name="Group 138"/>
            <p:cNvGrpSpPr/>
            <p:nvPr/>
          </p:nvGrpSpPr>
          <p:grpSpPr>
            <a:xfrm rot="0">
              <a:off x="448747" y="978787"/>
              <a:ext cx="96903" cy="96903"/>
              <a:chOff x="0" y="0"/>
              <a:chExt cx="812800" cy="812800"/>
            </a:xfrm>
          </p:grpSpPr>
          <p:sp>
            <p:nvSpPr>
              <p:cNvPr id="139" name="Freeform 1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0" name="TextBox 14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1" name="Group 141"/>
            <p:cNvGrpSpPr/>
            <p:nvPr/>
          </p:nvGrpSpPr>
          <p:grpSpPr>
            <a:xfrm rot="0">
              <a:off x="224373" y="978787"/>
              <a:ext cx="96903" cy="96903"/>
              <a:chOff x="0" y="0"/>
              <a:chExt cx="812800" cy="8128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3" name="TextBox 14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4" name="Group 144"/>
            <p:cNvGrpSpPr/>
            <p:nvPr/>
          </p:nvGrpSpPr>
          <p:grpSpPr>
            <a:xfrm rot="0">
              <a:off x="0" y="978787"/>
              <a:ext cx="96903" cy="96903"/>
              <a:chOff x="0" y="0"/>
              <a:chExt cx="812800" cy="812800"/>
            </a:xfrm>
          </p:grpSpPr>
          <p:sp>
            <p:nvSpPr>
              <p:cNvPr id="145" name="Freeform 14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6" name="TextBox 14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7" name="Group 147"/>
            <p:cNvGrpSpPr/>
            <p:nvPr/>
          </p:nvGrpSpPr>
          <p:grpSpPr>
            <a:xfrm rot="0">
              <a:off x="2704285" y="0"/>
              <a:ext cx="96903" cy="96903"/>
              <a:chOff x="0" y="0"/>
              <a:chExt cx="812800" cy="8128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9" name="TextBox 14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0" name="Group 150"/>
            <p:cNvGrpSpPr/>
            <p:nvPr/>
          </p:nvGrpSpPr>
          <p:grpSpPr>
            <a:xfrm rot="0">
              <a:off x="2928658" y="0"/>
              <a:ext cx="96903" cy="96903"/>
              <a:chOff x="0" y="0"/>
              <a:chExt cx="812800" cy="812800"/>
            </a:xfrm>
          </p:grpSpPr>
          <p:sp>
            <p:nvSpPr>
              <p:cNvPr id="151" name="Freeform 15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2" name="TextBox 15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3" name="Group 153"/>
            <p:cNvGrpSpPr/>
            <p:nvPr/>
          </p:nvGrpSpPr>
          <p:grpSpPr>
            <a:xfrm rot="0">
              <a:off x="2479912" y="0"/>
              <a:ext cx="96903" cy="96903"/>
              <a:chOff x="0" y="0"/>
              <a:chExt cx="812800" cy="8128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5" name="TextBox 15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6" name="Group 156"/>
            <p:cNvGrpSpPr/>
            <p:nvPr/>
          </p:nvGrpSpPr>
          <p:grpSpPr>
            <a:xfrm rot="0">
              <a:off x="2255538" y="0"/>
              <a:ext cx="96903" cy="96903"/>
              <a:chOff x="0" y="0"/>
              <a:chExt cx="812800" cy="812800"/>
            </a:xfrm>
          </p:grpSpPr>
          <p:sp>
            <p:nvSpPr>
              <p:cNvPr id="157" name="Freeform 15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8" name="TextBox 15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9" name="Group 159"/>
            <p:cNvGrpSpPr/>
            <p:nvPr/>
          </p:nvGrpSpPr>
          <p:grpSpPr>
            <a:xfrm rot="0">
              <a:off x="2031165" y="0"/>
              <a:ext cx="96903" cy="96903"/>
              <a:chOff x="0" y="0"/>
              <a:chExt cx="812800" cy="812800"/>
            </a:xfrm>
          </p:grpSpPr>
          <p:sp>
            <p:nvSpPr>
              <p:cNvPr id="160" name="Freeform 16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1" name="TextBox 16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2" name="Group 162"/>
            <p:cNvGrpSpPr/>
            <p:nvPr/>
          </p:nvGrpSpPr>
          <p:grpSpPr>
            <a:xfrm rot="0">
              <a:off x="2704285" y="244697"/>
              <a:ext cx="96903" cy="96903"/>
              <a:chOff x="0" y="0"/>
              <a:chExt cx="812800" cy="812800"/>
            </a:xfrm>
          </p:grpSpPr>
          <p:sp>
            <p:nvSpPr>
              <p:cNvPr id="163" name="Freeform 16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4" name="TextBox 16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5" name="Group 165"/>
            <p:cNvGrpSpPr/>
            <p:nvPr/>
          </p:nvGrpSpPr>
          <p:grpSpPr>
            <a:xfrm rot="0">
              <a:off x="2928658" y="244697"/>
              <a:ext cx="96903" cy="96903"/>
              <a:chOff x="0" y="0"/>
              <a:chExt cx="812800" cy="812800"/>
            </a:xfrm>
          </p:grpSpPr>
          <p:sp>
            <p:nvSpPr>
              <p:cNvPr id="166" name="Freeform 16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7" name="TextBox 16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8" name="Group 168"/>
            <p:cNvGrpSpPr/>
            <p:nvPr/>
          </p:nvGrpSpPr>
          <p:grpSpPr>
            <a:xfrm rot="0">
              <a:off x="2479912" y="244697"/>
              <a:ext cx="96903" cy="96903"/>
              <a:chOff x="0" y="0"/>
              <a:chExt cx="812800" cy="812800"/>
            </a:xfrm>
          </p:grpSpPr>
          <p:sp>
            <p:nvSpPr>
              <p:cNvPr id="169" name="Freeform 16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0" name="TextBox 17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1" name="Group 171"/>
            <p:cNvGrpSpPr/>
            <p:nvPr/>
          </p:nvGrpSpPr>
          <p:grpSpPr>
            <a:xfrm rot="0">
              <a:off x="2255538" y="244697"/>
              <a:ext cx="96903" cy="96903"/>
              <a:chOff x="0" y="0"/>
              <a:chExt cx="812800" cy="812800"/>
            </a:xfrm>
          </p:grpSpPr>
          <p:sp>
            <p:nvSpPr>
              <p:cNvPr id="172" name="Freeform 17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3" name="TextBox 17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4" name="Group 174"/>
            <p:cNvGrpSpPr/>
            <p:nvPr/>
          </p:nvGrpSpPr>
          <p:grpSpPr>
            <a:xfrm rot="0">
              <a:off x="2031165" y="244697"/>
              <a:ext cx="96903" cy="96903"/>
              <a:chOff x="0" y="0"/>
              <a:chExt cx="812800" cy="812800"/>
            </a:xfrm>
          </p:grpSpPr>
          <p:sp>
            <p:nvSpPr>
              <p:cNvPr id="175" name="Freeform 17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6" name="TextBox 17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7" name="Group 177"/>
            <p:cNvGrpSpPr/>
            <p:nvPr/>
          </p:nvGrpSpPr>
          <p:grpSpPr>
            <a:xfrm rot="0">
              <a:off x="2704285" y="489394"/>
              <a:ext cx="96903" cy="96903"/>
              <a:chOff x="0" y="0"/>
              <a:chExt cx="812800" cy="812800"/>
            </a:xfrm>
          </p:grpSpPr>
          <p:sp>
            <p:nvSpPr>
              <p:cNvPr id="178" name="Freeform 17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9" name="TextBox 17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0" name="Group 180"/>
            <p:cNvGrpSpPr/>
            <p:nvPr/>
          </p:nvGrpSpPr>
          <p:grpSpPr>
            <a:xfrm rot="0">
              <a:off x="2928658" y="489394"/>
              <a:ext cx="96903" cy="96903"/>
              <a:chOff x="0" y="0"/>
              <a:chExt cx="812800" cy="812800"/>
            </a:xfrm>
          </p:grpSpPr>
          <p:sp>
            <p:nvSpPr>
              <p:cNvPr id="181" name="Freeform 18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2" name="TextBox 18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3" name="Group 183"/>
            <p:cNvGrpSpPr/>
            <p:nvPr/>
          </p:nvGrpSpPr>
          <p:grpSpPr>
            <a:xfrm rot="0">
              <a:off x="2479912" y="489394"/>
              <a:ext cx="96903" cy="96903"/>
              <a:chOff x="0" y="0"/>
              <a:chExt cx="812800" cy="812800"/>
            </a:xfrm>
          </p:grpSpPr>
          <p:sp>
            <p:nvSpPr>
              <p:cNvPr id="184" name="Freeform 18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5" name="TextBox 18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6" name="Group 186"/>
            <p:cNvGrpSpPr/>
            <p:nvPr/>
          </p:nvGrpSpPr>
          <p:grpSpPr>
            <a:xfrm rot="0">
              <a:off x="2255538" y="489394"/>
              <a:ext cx="96903" cy="96903"/>
              <a:chOff x="0" y="0"/>
              <a:chExt cx="812800" cy="812800"/>
            </a:xfrm>
          </p:grpSpPr>
          <p:sp>
            <p:nvSpPr>
              <p:cNvPr id="187" name="Freeform 18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8" name="TextBox 18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9" name="Group 189"/>
            <p:cNvGrpSpPr/>
            <p:nvPr/>
          </p:nvGrpSpPr>
          <p:grpSpPr>
            <a:xfrm rot="0">
              <a:off x="2031165" y="489394"/>
              <a:ext cx="96903" cy="96903"/>
              <a:chOff x="0" y="0"/>
              <a:chExt cx="812800" cy="812800"/>
            </a:xfrm>
          </p:grpSpPr>
          <p:sp>
            <p:nvSpPr>
              <p:cNvPr id="190" name="Freeform 19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1" name="TextBox 19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2" name="Group 192"/>
            <p:cNvGrpSpPr/>
            <p:nvPr/>
          </p:nvGrpSpPr>
          <p:grpSpPr>
            <a:xfrm rot="0">
              <a:off x="2704285" y="734090"/>
              <a:ext cx="96903" cy="96903"/>
              <a:chOff x="0" y="0"/>
              <a:chExt cx="812800" cy="812800"/>
            </a:xfrm>
          </p:grpSpPr>
          <p:sp>
            <p:nvSpPr>
              <p:cNvPr id="193" name="Freeform 19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4" name="TextBox 19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5" name="Group 195"/>
            <p:cNvGrpSpPr/>
            <p:nvPr/>
          </p:nvGrpSpPr>
          <p:grpSpPr>
            <a:xfrm rot="0">
              <a:off x="2928658" y="734090"/>
              <a:ext cx="96903" cy="96903"/>
              <a:chOff x="0" y="0"/>
              <a:chExt cx="812800" cy="812800"/>
            </a:xfrm>
          </p:grpSpPr>
          <p:sp>
            <p:nvSpPr>
              <p:cNvPr id="196" name="Freeform 19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7" name="TextBox 19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8" name="Group 198"/>
            <p:cNvGrpSpPr/>
            <p:nvPr/>
          </p:nvGrpSpPr>
          <p:grpSpPr>
            <a:xfrm rot="0">
              <a:off x="2479912" y="734090"/>
              <a:ext cx="96903" cy="96903"/>
              <a:chOff x="0" y="0"/>
              <a:chExt cx="812800" cy="812800"/>
            </a:xfrm>
          </p:grpSpPr>
          <p:sp>
            <p:nvSpPr>
              <p:cNvPr id="199" name="Freeform 19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0" name="TextBox 20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1" name="Group 201"/>
            <p:cNvGrpSpPr/>
            <p:nvPr/>
          </p:nvGrpSpPr>
          <p:grpSpPr>
            <a:xfrm rot="0">
              <a:off x="2255538" y="734090"/>
              <a:ext cx="96903" cy="96903"/>
              <a:chOff x="0" y="0"/>
              <a:chExt cx="812800" cy="812800"/>
            </a:xfrm>
          </p:grpSpPr>
          <p:sp>
            <p:nvSpPr>
              <p:cNvPr id="202" name="Freeform 20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3" name="TextBox 20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4" name="Group 204"/>
            <p:cNvGrpSpPr/>
            <p:nvPr/>
          </p:nvGrpSpPr>
          <p:grpSpPr>
            <a:xfrm rot="0">
              <a:off x="2031165" y="734090"/>
              <a:ext cx="96903" cy="96903"/>
              <a:chOff x="0" y="0"/>
              <a:chExt cx="812800" cy="812800"/>
            </a:xfrm>
          </p:grpSpPr>
          <p:sp>
            <p:nvSpPr>
              <p:cNvPr id="205" name="Freeform 20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6" name="TextBox 20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7" name="Group 207"/>
            <p:cNvGrpSpPr/>
            <p:nvPr/>
          </p:nvGrpSpPr>
          <p:grpSpPr>
            <a:xfrm rot="0">
              <a:off x="2704285" y="978787"/>
              <a:ext cx="96903" cy="96903"/>
              <a:chOff x="0" y="0"/>
              <a:chExt cx="812800" cy="8128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9" name="TextBox 20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0" name="Group 210"/>
            <p:cNvGrpSpPr/>
            <p:nvPr/>
          </p:nvGrpSpPr>
          <p:grpSpPr>
            <a:xfrm rot="0">
              <a:off x="2928658" y="978787"/>
              <a:ext cx="96903" cy="96903"/>
              <a:chOff x="0" y="0"/>
              <a:chExt cx="812800" cy="812800"/>
            </a:xfrm>
          </p:grpSpPr>
          <p:sp>
            <p:nvSpPr>
              <p:cNvPr id="211" name="Freeform 2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2" name="TextBox 2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3" name="Group 213"/>
            <p:cNvGrpSpPr/>
            <p:nvPr/>
          </p:nvGrpSpPr>
          <p:grpSpPr>
            <a:xfrm rot="0">
              <a:off x="2479912" y="978787"/>
              <a:ext cx="96903" cy="96903"/>
              <a:chOff x="0" y="0"/>
              <a:chExt cx="812800" cy="8128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5" name="TextBox 2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6" name="Group 216"/>
            <p:cNvGrpSpPr/>
            <p:nvPr/>
          </p:nvGrpSpPr>
          <p:grpSpPr>
            <a:xfrm rot="0">
              <a:off x="2255538" y="978787"/>
              <a:ext cx="96903" cy="96903"/>
              <a:chOff x="0" y="0"/>
              <a:chExt cx="812800" cy="812800"/>
            </a:xfrm>
          </p:grpSpPr>
          <p:sp>
            <p:nvSpPr>
              <p:cNvPr id="217" name="Freeform 2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8" name="TextBox 2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9" name="Group 219"/>
            <p:cNvGrpSpPr/>
            <p:nvPr/>
          </p:nvGrpSpPr>
          <p:grpSpPr>
            <a:xfrm rot="0">
              <a:off x="2031165" y="978787"/>
              <a:ext cx="96903" cy="96903"/>
              <a:chOff x="0" y="0"/>
              <a:chExt cx="812800" cy="8128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1" name="TextBox 2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222" name="Group 222"/>
          <p:cNvGrpSpPr/>
          <p:nvPr/>
        </p:nvGrpSpPr>
        <p:grpSpPr>
          <a:xfrm rot="0">
            <a:off x="-280628" y="8073546"/>
            <a:ext cx="2269171" cy="806767"/>
            <a:chOff x="0" y="0"/>
            <a:chExt cx="3025561" cy="1075690"/>
          </a:xfrm>
        </p:grpSpPr>
        <p:grpSp>
          <p:nvGrpSpPr>
            <p:cNvPr id="223" name="Group 223"/>
            <p:cNvGrpSpPr/>
            <p:nvPr/>
          </p:nvGrpSpPr>
          <p:grpSpPr>
            <a:xfrm rot="0">
              <a:off x="673120" y="0"/>
              <a:ext cx="96903" cy="96903"/>
              <a:chOff x="0" y="0"/>
              <a:chExt cx="812800" cy="812800"/>
            </a:xfrm>
          </p:grpSpPr>
          <p:sp>
            <p:nvSpPr>
              <p:cNvPr id="224" name="Freeform 2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25" name="TextBox 2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6" name="Group 226"/>
            <p:cNvGrpSpPr/>
            <p:nvPr/>
          </p:nvGrpSpPr>
          <p:grpSpPr>
            <a:xfrm rot="0">
              <a:off x="897493" y="0"/>
              <a:ext cx="96903" cy="96903"/>
              <a:chOff x="0" y="0"/>
              <a:chExt cx="812800" cy="812800"/>
            </a:xfrm>
          </p:grpSpPr>
          <p:sp>
            <p:nvSpPr>
              <p:cNvPr id="227" name="Freeform 2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28" name="TextBox 2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9" name="Group 229"/>
            <p:cNvGrpSpPr/>
            <p:nvPr/>
          </p:nvGrpSpPr>
          <p:grpSpPr>
            <a:xfrm rot="0">
              <a:off x="1121867" y="0"/>
              <a:ext cx="96903" cy="96903"/>
              <a:chOff x="0" y="0"/>
              <a:chExt cx="812800" cy="812800"/>
            </a:xfrm>
          </p:grpSpPr>
          <p:sp>
            <p:nvSpPr>
              <p:cNvPr id="230" name="Freeform 2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1" name="TextBox 23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2" name="Group 232"/>
            <p:cNvGrpSpPr/>
            <p:nvPr/>
          </p:nvGrpSpPr>
          <p:grpSpPr>
            <a:xfrm rot="0">
              <a:off x="1346240" y="0"/>
              <a:ext cx="96903" cy="96903"/>
              <a:chOff x="0" y="0"/>
              <a:chExt cx="812800" cy="812800"/>
            </a:xfrm>
          </p:grpSpPr>
          <p:sp>
            <p:nvSpPr>
              <p:cNvPr id="233" name="Freeform 23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4" name="TextBox 23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5" name="Group 235"/>
            <p:cNvGrpSpPr/>
            <p:nvPr/>
          </p:nvGrpSpPr>
          <p:grpSpPr>
            <a:xfrm rot="0">
              <a:off x="1570613" y="0"/>
              <a:ext cx="96903" cy="96903"/>
              <a:chOff x="0" y="0"/>
              <a:chExt cx="812800" cy="812800"/>
            </a:xfrm>
          </p:grpSpPr>
          <p:sp>
            <p:nvSpPr>
              <p:cNvPr id="236" name="Freeform 23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7" name="TextBox 23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8" name="Group 238"/>
            <p:cNvGrpSpPr/>
            <p:nvPr/>
          </p:nvGrpSpPr>
          <p:grpSpPr>
            <a:xfrm rot="0">
              <a:off x="1794987" y="0"/>
              <a:ext cx="96903" cy="96903"/>
              <a:chOff x="0" y="0"/>
              <a:chExt cx="812800" cy="812800"/>
            </a:xfrm>
          </p:grpSpPr>
          <p:sp>
            <p:nvSpPr>
              <p:cNvPr id="239" name="Freeform 2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40" name="TextBox 24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1" name="Group 241"/>
            <p:cNvGrpSpPr/>
            <p:nvPr/>
          </p:nvGrpSpPr>
          <p:grpSpPr>
            <a:xfrm rot="0">
              <a:off x="448747" y="0"/>
              <a:ext cx="96903" cy="96903"/>
              <a:chOff x="0" y="0"/>
              <a:chExt cx="812800" cy="812800"/>
            </a:xfrm>
          </p:grpSpPr>
          <p:sp>
            <p:nvSpPr>
              <p:cNvPr id="242" name="Freeform 2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43" name="TextBox 24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4" name="Group 244"/>
            <p:cNvGrpSpPr/>
            <p:nvPr/>
          </p:nvGrpSpPr>
          <p:grpSpPr>
            <a:xfrm rot="0">
              <a:off x="224373" y="0"/>
              <a:ext cx="96903" cy="96903"/>
              <a:chOff x="0" y="0"/>
              <a:chExt cx="812800" cy="812800"/>
            </a:xfrm>
          </p:grpSpPr>
          <p:sp>
            <p:nvSpPr>
              <p:cNvPr id="245" name="Freeform 24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46" name="TextBox 24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7" name="Group 247"/>
            <p:cNvGrpSpPr/>
            <p:nvPr/>
          </p:nvGrpSpPr>
          <p:grpSpPr>
            <a:xfrm rot="0">
              <a:off x="0" y="0"/>
              <a:ext cx="96903" cy="96903"/>
              <a:chOff x="0" y="0"/>
              <a:chExt cx="812800" cy="812800"/>
            </a:xfrm>
          </p:grpSpPr>
          <p:sp>
            <p:nvSpPr>
              <p:cNvPr id="248" name="Freeform 2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49" name="TextBox 24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0" name="Group 250"/>
            <p:cNvGrpSpPr/>
            <p:nvPr/>
          </p:nvGrpSpPr>
          <p:grpSpPr>
            <a:xfrm rot="0">
              <a:off x="673120" y="244697"/>
              <a:ext cx="96903" cy="96903"/>
              <a:chOff x="0" y="0"/>
              <a:chExt cx="812800" cy="812800"/>
            </a:xfrm>
          </p:grpSpPr>
          <p:sp>
            <p:nvSpPr>
              <p:cNvPr id="251" name="Freeform 25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52" name="TextBox 25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3" name="Group 253"/>
            <p:cNvGrpSpPr/>
            <p:nvPr/>
          </p:nvGrpSpPr>
          <p:grpSpPr>
            <a:xfrm rot="0">
              <a:off x="897493" y="244697"/>
              <a:ext cx="96903" cy="96903"/>
              <a:chOff x="0" y="0"/>
              <a:chExt cx="812800" cy="812800"/>
            </a:xfrm>
          </p:grpSpPr>
          <p:sp>
            <p:nvSpPr>
              <p:cNvPr id="254" name="Freeform 25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55" name="TextBox 25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6" name="Group 256"/>
            <p:cNvGrpSpPr/>
            <p:nvPr/>
          </p:nvGrpSpPr>
          <p:grpSpPr>
            <a:xfrm rot="0">
              <a:off x="1121867" y="244697"/>
              <a:ext cx="96903" cy="96903"/>
              <a:chOff x="0" y="0"/>
              <a:chExt cx="812800" cy="812800"/>
            </a:xfrm>
          </p:grpSpPr>
          <p:sp>
            <p:nvSpPr>
              <p:cNvPr id="257" name="Freeform 25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58" name="TextBox 25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9" name="Group 259"/>
            <p:cNvGrpSpPr/>
            <p:nvPr/>
          </p:nvGrpSpPr>
          <p:grpSpPr>
            <a:xfrm rot="0">
              <a:off x="1346240" y="244697"/>
              <a:ext cx="96903" cy="96903"/>
              <a:chOff x="0" y="0"/>
              <a:chExt cx="812800" cy="812800"/>
            </a:xfrm>
          </p:grpSpPr>
          <p:sp>
            <p:nvSpPr>
              <p:cNvPr id="260" name="Freeform 26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61" name="TextBox 26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2" name="Group 262"/>
            <p:cNvGrpSpPr/>
            <p:nvPr/>
          </p:nvGrpSpPr>
          <p:grpSpPr>
            <a:xfrm rot="0">
              <a:off x="1570613" y="244697"/>
              <a:ext cx="96903" cy="96903"/>
              <a:chOff x="0" y="0"/>
              <a:chExt cx="812800" cy="812800"/>
            </a:xfrm>
          </p:grpSpPr>
          <p:sp>
            <p:nvSpPr>
              <p:cNvPr id="263" name="Freeform 26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64" name="TextBox 26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5" name="Group 265"/>
            <p:cNvGrpSpPr/>
            <p:nvPr/>
          </p:nvGrpSpPr>
          <p:grpSpPr>
            <a:xfrm rot="0">
              <a:off x="1794987" y="244697"/>
              <a:ext cx="96903" cy="96903"/>
              <a:chOff x="0" y="0"/>
              <a:chExt cx="812800" cy="812800"/>
            </a:xfrm>
          </p:grpSpPr>
          <p:sp>
            <p:nvSpPr>
              <p:cNvPr id="266" name="Freeform 26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67" name="TextBox 26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8" name="Group 268"/>
            <p:cNvGrpSpPr/>
            <p:nvPr/>
          </p:nvGrpSpPr>
          <p:grpSpPr>
            <a:xfrm rot="0">
              <a:off x="448747" y="244697"/>
              <a:ext cx="96903" cy="96903"/>
              <a:chOff x="0" y="0"/>
              <a:chExt cx="812800" cy="812800"/>
            </a:xfrm>
          </p:grpSpPr>
          <p:sp>
            <p:nvSpPr>
              <p:cNvPr id="269" name="Freeform 26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70" name="TextBox 27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1" name="Group 271"/>
            <p:cNvGrpSpPr/>
            <p:nvPr/>
          </p:nvGrpSpPr>
          <p:grpSpPr>
            <a:xfrm rot="0">
              <a:off x="224373" y="244697"/>
              <a:ext cx="96903" cy="96903"/>
              <a:chOff x="0" y="0"/>
              <a:chExt cx="812800" cy="812800"/>
            </a:xfrm>
          </p:grpSpPr>
          <p:sp>
            <p:nvSpPr>
              <p:cNvPr id="272" name="Freeform 27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73" name="TextBox 27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4" name="Group 274"/>
            <p:cNvGrpSpPr/>
            <p:nvPr/>
          </p:nvGrpSpPr>
          <p:grpSpPr>
            <a:xfrm rot="0">
              <a:off x="0" y="244697"/>
              <a:ext cx="96903" cy="96903"/>
              <a:chOff x="0" y="0"/>
              <a:chExt cx="812800" cy="812800"/>
            </a:xfrm>
          </p:grpSpPr>
          <p:sp>
            <p:nvSpPr>
              <p:cNvPr id="275" name="Freeform 27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76" name="TextBox 27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7" name="Group 277"/>
            <p:cNvGrpSpPr/>
            <p:nvPr/>
          </p:nvGrpSpPr>
          <p:grpSpPr>
            <a:xfrm rot="0">
              <a:off x="673120" y="489394"/>
              <a:ext cx="96903" cy="96903"/>
              <a:chOff x="0" y="0"/>
              <a:chExt cx="812800" cy="812800"/>
            </a:xfrm>
          </p:grpSpPr>
          <p:sp>
            <p:nvSpPr>
              <p:cNvPr id="278" name="Freeform 27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79" name="TextBox 27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0" name="Group 280"/>
            <p:cNvGrpSpPr/>
            <p:nvPr/>
          </p:nvGrpSpPr>
          <p:grpSpPr>
            <a:xfrm rot="0">
              <a:off x="897493" y="489394"/>
              <a:ext cx="96903" cy="96903"/>
              <a:chOff x="0" y="0"/>
              <a:chExt cx="812800" cy="812800"/>
            </a:xfrm>
          </p:grpSpPr>
          <p:sp>
            <p:nvSpPr>
              <p:cNvPr id="281" name="Freeform 28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2" name="TextBox 28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3" name="Group 283"/>
            <p:cNvGrpSpPr/>
            <p:nvPr/>
          </p:nvGrpSpPr>
          <p:grpSpPr>
            <a:xfrm rot="0">
              <a:off x="1121867" y="489394"/>
              <a:ext cx="96903" cy="96903"/>
              <a:chOff x="0" y="0"/>
              <a:chExt cx="812800" cy="812800"/>
            </a:xfrm>
          </p:grpSpPr>
          <p:sp>
            <p:nvSpPr>
              <p:cNvPr id="284" name="Freeform 28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5" name="TextBox 28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6" name="Group 286"/>
            <p:cNvGrpSpPr/>
            <p:nvPr/>
          </p:nvGrpSpPr>
          <p:grpSpPr>
            <a:xfrm rot="0">
              <a:off x="1346240" y="489394"/>
              <a:ext cx="96903" cy="96903"/>
              <a:chOff x="0" y="0"/>
              <a:chExt cx="812800" cy="812800"/>
            </a:xfrm>
          </p:grpSpPr>
          <p:sp>
            <p:nvSpPr>
              <p:cNvPr id="287" name="Freeform 28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8" name="TextBox 28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9" name="Group 289"/>
            <p:cNvGrpSpPr/>
            <p:nvPr/>
          </p:nvGrpSpPr>
          <p:grpSpPr>
            <a:xfrm rot="0">
              <a:off x="1570613" y="489394"/>
              <a:ext cx="96903" cy="96903"/>
              <a:chOff x="0" y="0"/>
              <a:chExt cx="812800" cy="812800"/>
            </a:xfrm>
          </p:grpSpPr>
          <p:sp>
            <p:nvSpPr>
              <p:cNvPr id="290" name="Freeform 29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91" name="TextBox 29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2" name="Group 292"/>
            <p:cNvGrpSpPr/>
            <p:nvPr/>
          </p:nvGrpSpPr>
          <p:grpSpPr>
            <a:xfrm rot="0">
              <a:off x="1794987" y="489394"/>
              <a:ext cx="96903" cy="96903"/>
              <a:chOff x="0" y="0"/>
              <a:chExt cx="812800" cy="812800"/>
            </a:xfrm>
          </p:grpSpPr>
          <p:sp>
            <p:nvSpPr>
              <p:cNvPr id="293" name="Freeform 29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94" name="TextBox 29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5" name="Group 295"/>
            <p:cNvGrpSpPr/>
            <p:nvPr/>
          </p:nvGrpSpPr>
          <p:grpSpPr>
            <a:xfrm rot="0">
              <a:off x="448747" y="489394"/>
              <a:ext cx="96903" cy="96903"/>
              <a:chOff x="0" y="0"/>
              <a:chExt cx="812800" cy="812800"/>
            </a:xfrm>
          </p:grpSpPr>
          <p:sp>
            <p:nvSpPr>
              <p:cNvPr id="296" name="Freeform 29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97" name="TextBox 29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8" name="Group 298"/>
            <p:cNvGrpSpPr/>
            <p:nvPr/>
          </p:nvGrpSpPr>
          <p:grpSpPr>
            <a:xfrm rot="0">
              <a:off x="224373" y="489394"/>
              <a:ext cx="96903" cy="96903"/>
              <a:chOff x="0" y="0"/>
              <a:chExt cx="812800" cy="812800"/>
            </a:xfrm>
          </p:grpSpPr>
          <p:sp>
            <p:nvSpPr>
              <p:cNvPr id="299" name="Freeform 29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0" name="TextBox 30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1" name="Group 301"/>
            <p:cNvGrpSpPr/>
            <p:nvPr/>
          </p:nvGrpSpPr>
          <p:grpSpPr>
            <a:xfrm rot="0">
              <a:off x="0" y="489394"/>
              <a:ext cx="96903" cy="96903"/>
              <a:chOff x="0" y="0"/>
              <a:chExt cx="812800" cy="812800"/>
            </a:xfrm>
          </p:grpSpPr>
          <p:sp>
            <p:nvSpPr>
              <p:cNvPr id="302" name="Freeform 30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3" name="TextBox 30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4" name="Group 304"/>
            <p:cNvGrpSpPr/>
            <p:nvPr/>
          </p:nvGrpSpPr>
          <p:grpSpPr>
            <a:xfrm rot="0">
              <a:off x="673120" y="734090"/>
              <a:ext cx="96903" cy="96903"/>
              <a:chOff x="0" y="0"/>
              <a:chExt cx="812800" cy="812800"/>
            </a:xfrm>
          </p:grpSpPr>
          <p:sp>
            <p:nvSpPr>
              <p:cNvPr id="305" name="Freeform 30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6" name="TextBox 30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7" name="Group 307"/>
            <p:cNvGrpSpPr/>
            <p:nvPr/>
          </p:nvGrpSpPr>
          <p:grpSpPr>
            <a:xfrm rot="0">
              <a:off x="897493" y="734090"/>
              <a:ext cx="96903" cy="96903"/>
              <a:chOff x="0" y="0"/>
              <a:chExt cx="812800" cy="812800"/>
            </a:xfrm>
          </p:grpSpPr>
          <p:sp>
            <p:nvSpPr>
              <p:cNvPr id="308" name="Freeform 30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9" name="TextBox 30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0" name="Group 310"/>
            <p:cNvGrpSpPr/>
            <p:nvPr/>
          </p:nvGrpSpPr>
          <p:grpSpPr>
            <a:xfrm rot="0">
              <a:off x="1121867" y="734090"/>
              <a:ext cx="96903" cy="96903"/>
              <a:chOff x="0" y="0"/>
              <a:chExt cx="812800" cy="812800"/>
            </a:xfrm>
          </p:grpSpPr>
          <p:sp>
            <p:nvSpPr>
              <p:cNvPr id="311" name="Freeform 3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12" name="TextBox 3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3" name="Group 313"/>
            <p:cNvGrpSpPr/>
            <p:nvPr/>
          </p:nvGrpSpPr>
          <p:grpSpPr>
            <a:xfrm rot="0">
              <a:off x="1346240" y="734090"/>
              <a:ext cx="96903" cy="96903"/>
              <a:chOff x="0" y="0"/>
              <a:chExt cx="812800" cy="812800"/>
            </a:xfrm>
          </p:grpSpPr>
          <p:sp>
            <p:nvSpPr>
              <p:cNvPr id="314" name="Freeform 3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15" name="TextBox 3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6" name="Group 316"/>
            <p:cNvGrpSpPr/>
            <p:nvPr/>
          </p:nvGrpSpPr>
          <p:grpSpPr>
            <a:xfrm rot="0">
              <a:off x="1570613" y="734090"/>
              <a:ext cx="96903" cy="96903"/>
              <a:chOff x="0" y="0"/>
              <a:chExt cx="812800" cy="812800"/>
            </a:xfrm>
          </p:grpSpPr>
          <p:sp>
            <p:nvSpPr>
              <p:cNvPr id="317" name="Freeform 3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18" name="TextBox 3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9" name="Group 319"/>
            <p:cNvGrpSpPr/>
            <p:nvPr/>
          </p:nvGrpSpPr>
          <p:grpSpPr>
            <a:xfrm rot="0">
              <a:off x="1794987" y="734090"/>
              <a:ext cx="96903" cy="96903"/>
              <a:chOff x="0" y="0"/>
              <a:chExt cx="812800" cy="812800"/>
            </a:xfrm>
          </p:grpSpPr>
          <p:sp>
            <p:nvSpPr>
              <p:cNvPr id="320" name="Freeform 3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21" name="TextBox 3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2" name="Group 322"/>
            <p:cNvGrpSpPr/>
            <p:nvPr/>
          </p:nvGrpSpPr>
          <p:grpSpPr>
            <a:xfrm rot="0">
              <a:off x="448747" y="734090"/>
              <a:ext cx="96903" cy="96903"/>
              <a:chOff x="0" y="0"/>
              <a:chExt cx="812800" cy="812800"/>
            </a:xfrm>
          </p:grpSpPr>
          <p:sp>
            <p:nvSpPr>
              <p:cNvPr id="323" name="Freeform 3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24" name="TextBox 3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5" name="Group 325"/>
            <p:cNvGrpSpPr/>
            <p:nvPr/>
          </p:nvGrpSpPr>
          <p:grpSpPr>
            <a:xfrm rot="0">
              <a:off x="224373" y="734090"/>
              <a:ext cx="96903" cy="96903"/>
              <a:chOff x="0" y="0"/>
              <a:chExt cx="812800" cy="812800"/>
            </a:xfrm>
          </p:grpSpPr>
          <p:sp>
            <p:nvSpPr>
              <p:cNvPr id="326" name="Freeform 3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27" name="TextBox 3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8" name="Group 328"/>
            <p:cNvGrpSpPr/>
            <p:nvPr/>
          </p:nvGrpSpPr>
          <p:grpSpPr>
            <a:xfrm rot="0">
              <a:off x="0" y="734090"/>
              <a:ext cx="96903" cy="96903"/>
              <a:chOff x="0" y="0"/>
              <a:chExt cx="812800" cy="812800"/>
            </a:xfrm>
          </p:grpSpPr>
          <p:sp>
            <p:nvSpPr>
              <p:cNvPr id="329" name="Freeform 3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30" name="TextBox 3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1" name="Group 331"/>
            <p:cNvGrpSpPr/>
            <p:nvPr/>
          </p:nvGrpSpPr>
          <p:grpSpPr>
            <a:xfrm rot="0">
              <a:off x="673120" y="978787"/>
              <a:ext cx="96903" cy="96903"/>
              <a:chOff x="0" y="0"/>
              <a:chExt cx="812800" cy="812800"/>
            </a:xfrm>
          </p:grpSpPr>
          <p:sp>
            <p:nvSpPr>
              <p:cNvPr id="332" name="Freeform 3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33" name="TextBox 3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4" name="Group 334"/>
            <p:cNvGrpSpPr/>
            <p:nvPr/>
          </p:nvGrpSpPr>
          <p:grpSpPr>
            <a:xfrm rot="0">
              <a:off x="897493" y="978787"/>
              <a:ext cx="96903" cy="96903"/>
              <a:chOff x="0" y="0"/>
              <a:chExt cx="812800" cy="812800"/>
            </a:xfrm>
          </p:grpSpPr>
          <p:sp>
            <p:nvSpPr>
              <p:cNvPr id="335" name="Freeform 3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36" name="TextBox 3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7" name="Group 337"/>
            <p:cNvGrpSpPr/>
            <p:nvPr/>
          </p:nvGrpSpPr>
          <p:grpSpPr>
            <a:xfrm rot="0">
              <a:off x="1121867" y="978787"/>
              <a:ext cx="96903" cy="96903"/>
              <a:chOff x="0" y="0"/>
              <a:chExt cx="812800" cy="812800"/>
            </a:xfrm>
          </p:grpSpPr>
          <p:sp>
            <p:nvSpPr>
              <p:cNvPr id="338" name="Freeform 3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39" name="TextBox 3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0" name="Group 340"/>
            <p:cNvGrpSpPr/>
            <p:nvPr/>
          </p:nvGrpSpPr>
          <p:grpSpPr>
            <a:xfrm rot="0">
              <a:off x="1346240" y="978787"/>
              <a:ext cx="96903" cy="96903"/>
              <a:chOff x="0" y="0"/>
              <a:chExt cx="812800" cy="812800"/>
            </a:xfrm>
          </p:grpSpPr>
          <p:sp>
            <p:nvSpPr>
              <p:cNvPr id="341" name="Freeform 3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42" name="TextBox 3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3" name="Group 343"/>
            <p:cNvGrpSpPr/>
            <p:nvPr/>
          </p:nvGrpSpPr>
          <p:grpSpPr>
            <a:xfrm rot="0">
              <a:off x="1570613" y="978787"/>
              <a:ext cx="96903" cy="96903"/>
              <a:chOff x="0" y="0"/>
              <a:chExt cx="812800" cy="812800"/>
            </a:xfrm>
          </p:grpSpPr>
          <p:sp>
            <p:nvSpPr>
              <p:cNvPr id="344" name="Freeform 3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45" name="TextBox 3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6" name="Group 346"/>
            <p:cNvGrpSpPr/>
            <p:nvPr/>
          </p:nvGrpSpPr>
          <p:grpSpPr>
            <a:xfrm rot="0">
              <a:off x="1794987" y="978787"/>
              <a:ext cx="96903" cy="96903"/>
              <a:chOff x="0" y="0"/>
              <a:chExt cx="812800" cy="812800"/>
            </a:xfrm>
          </p:grpSpPr>
          <p:sp>
            <p:nvSpPr>
              <p:cNvPr id="347" name="Freeform 3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48" name="TextBox 3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9" name="Group 349"/>
            <p:cNvGrpSpPr/>
            <p:nvPr/>
          </p:nvGrpSpPr>
          <p:grpSpPr>
            <a:xfrm rot="0">
              <a:off x="448747" y="978787"/>
              <a:ext cx="96903" cy="96903"/>
              <a:chOff x="0" y="0"/>
              <a:chExt cx="812800" cy="812800"/>
            </a:xfrm>
          </p:grpSpPr>
          <p:sp>
            <p:nvSpPr>
              <p:cNvPr id="350" name="Freeform 3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51" name="TextBox 3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2" name="Group 352"/>
            <p:cNvGrpSpPr/>
            <p:nvPr/>
          </p:nvGrpSpPr>
          <p:grpSpPr>
            <a:xfrm rot="0">
              <a:off x="224373" y="978787"/>
              <a:ext cx="96903" cy="96903"/>
              <a:chOff x="0" y="0"/>
              <a:chExt cx="812800" cy="812800"/>
            </a:xfrm>
          </p:grpSpPr>
          <p:sp>
            <p:nvSpPr>
              <p:cNvPr id="353" name="Freeform 3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54" name="TextBox 3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5" name="Group 355"/>
            <p:cNvGrpSpPr/>
            <p:nvPr/>
          </p:nvGrpSpPr>
          <p:grpSpPr>
            <a:xfrm rot="0">
              <a:off x="0" y="978787"/>
              <a:ext cx="96903" cy="96903"/>
              <a:chOff x="0" y="0"/>
              <a:chExt cx="812800" cy="812800"/>
            </a:xfrm>
          </p:grpSpPr>
          <p:sp>
            <p:nvSpPr>
              <p:cNvPr id="356" name="Freeform 3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57" name="TextBox 3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8" name="Group 358"/>
            <p:cNvGrpSpPr/>
            <p:nvPr/>
          </p:nvGrpSpPr>
          <p:grpSpPr>
            <a:xfrm rot="0">
              <a:off x="2704285" y="0"/>
              <a:ext cx="96903" cy="96903"/>
              <a:chOff x="0" y="0"/>
              <a:chExt cx="812800" cy="812800"/>
            </a:xfrm>
          </p:grpSpPr>
          <p:sp>
            <p:nvSpPr>
              <p:cNvPr id="359" name="Freeform 3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60" name="TextBox 3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1" name="Group 361"/>
            <p:cNvGrpSpPr/>
            <p:nvPr/>
          </p:nvGrpSpPr>
          <p:grpSpPr>
            <a:xfrm rot="0">
              <a:off x="2928658" y="0"/>
              <a:ext cx="96903" cy="96903"/>
              <a:chOff x="0" y="0"/>
              <a:chExt cx="812800" cy="812800"/>
            </a:xfrm>
          </p:grpSpPr>
          <p:sp>
            <p:nvSpPr>
              <p:cNvPr id="362" name="Freeform 3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63" name="TextBox 3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4" name="Group 364"/>
            <p:cNvGrpSpPr/>
            <p:nvPr/>
          </p:nvGrpSpPr>
          <p:grpSpPr>
            <a:xfrm rot="0">
              <a:off x="2479912" y="0"/>
              <a:ext cx="96903" cy="96903"/>
              <a:chOff x="0" y="0"/>
              <a:chExt cx="812800" cy="812800"/>
            </a:xfrm>
          </p:grpSpPr>
          <p:sp>
            <p:nvSpPr>
              <p:cNvPr id="365" name="Freeform 3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66" name="TextBox 3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7" name="Group 367"/>
            <p:cNvGrpSpPr/>
            <p:nvPr/>
          </p:nvGrpSpPr>
          <p:grpSpPr>
            <a:xfrm rot="0">
              <a:off x="2255538" y="0"/>
              <a:ext cx="96903" cy="96903"/>
              <a:chOff x="0" y="0"/>
              <a:chExt cx="812800" cy="812800"/>
            </a:xfrm>
          </p:grpSpPr>
          <p:sp>
            <p:nvSpPr>
              <p:cNvPr id="368" name="Freeform 3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69" name="TextBox 3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0" name="Group 370"/>
            <p:cNvGrpSpPr/>
            <p:nvPr/>
          </p:nvGrpSpPr>
          <p:grpSpPr>
            <a:xfrm rot="0">
              <a:off x="2031165" y="0"/>
              <a:ext cx="96903" cy="96903"/>
              <a:chOff x="0" y="0"/>
              <a:chExt cx="812800" cy="812800"/>
            </a:xfrm>
          </p:grpSpPr>
          <p:sp>
            <p:nvSpPr>
              <p:cNvPr id="371" name="Freeform 3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72" name="TextBox 3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3" name="Group 373"/>
            <p:cNvGrpSpPr/>
            <p:nvPr/>
          </p:nvGrpSpPr>
          <p:grpSpPr>
            <a:xfrm rot="0">
              <a:off x="2704285" y="244697"/>
              <a:ext cx="96903" cy="96903"/>
              <a:chOff x="0" y="0"/>
              <a:chExt cx="812800" cy="812800"/>
            </a:xfrm>
          </p:grpSpPr>
          <p:sp>
            <p:nvSpPr>
              <p:cNvPr id="374" name="Freeform 3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75" name="TextBox 3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6" name="Group 376"/>
            <p:cNvGrpSpPr/>
            <p:nvPr/>
          </p:nvGrpSpPr>
          <p:grpSpPr>
            <a:xfrm rot="0">
              <a:off x="2928658" y="244697"/>
              <a:ext cx="96903" cy="96903"/>
              <a:chOff x="0" y="0"/>
              <a:chExt cx="812800" cy="812800"/>
            </a:xfrm>
          </p:grpSpPr>
          <p:sp>
            <p:nvSpPr>
              <p:cNvPr id="377" name="Freeform 3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78" name="TextBox 3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9" name="Group 379"/>
            <p:cNvGrpSpPr/>
            <p:nvPr/>
          </p:nvGrpSpPr>
          <p:grpSpPr>
            <a:xfrm rot="0">
              <a:off x="2479912" y="244697"/>
              <a:ext cx="96903" cy="96903"/>
              <a:chOff x="0" y="0"/>
              <a:chExt cx="812800" cy="812800"/>
            </a:xfrm>
          </p:grpSpPr>
          <p:sp>
            <p:nvSpPr>
              <p:cNvPr id="380" name="Freeform 3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81" name="TextBox 3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2" name="Group 382"/>
            <p:cNvGrpSpPr/>
            <p:nvPr/>
          </p:nvGrpSpPr>
          <p:grpSpPr>
            <a:xfrm rot="0">
              <a:off x="2255538" y="244697"/>
              <a:ext cx="96903" cy="96903"/>
              <a:chOff x="0" y="0"/>
              <a:chExt cx="812800" cy="812800"/>
            </a:xfrm>
          </p:grpSpPr>
          <p:sp>
            <p:nvSpPr>
              <p:cNvPr id="383" name="Freeform 3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84" name="TextBox 3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5" name="Group 385"/>
            <p:cNvGrpSpPr/>
            <p:nvPr/>
          </p:nvGrpSpPr>
          <p:grpSpPr>
            <a:xfrm rot="0">
              <a:off x="2031165" y="244697"/>
              <a:ext cx="96903" cy="96903"/>
              <a:chOff x="0" y="0"/>
              <a:chExt cx="812800" cy="812800"/>
            </a:xfrm>
          </p:grpSpPr>
          <p:sp>
            <p:nvSpPr>
              <p:cNvPr id="386" name="Freeform 3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87" name="TextBox 3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8" name="Group 388"/>
            <p:cNvGrpSpPr/>
            <p:nvPr/>
          </p:nvGrpSpPr>
          <p:grpSpPr>
            <a:xfrm rot="0">
              <a:off x="2704285" y="489394"/>
              <a:ext cx="96903" cy="96903"/>
              <a:chOff x="0" y="0"/>
              <a:chExt cx="812800" cy="812800"/>
            </a:xfrm>
          </p:grpSpPr>
          <p:sp>
            <p:nvSpPr>
              <p:cNvPr id="389" name="Freeform 3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90" name="TextBox 3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1" name="Group 391"/>
            <p:cNvGrpSpPr/>
            <p:nvPr/>
          </p:nvGrpSpPr>
          <p:grpSpPr>
            <a:xfrm rot="0">
              <a:off x="2928658" y="489394"/>
              <a:ext cx="96903" cy="96903"/>
              <a:chOff x="0" y="0"/>
              <a:chExt cx="812800" cy="812800"/>
            </a:xfrm>
          </p:grpSpPr>
          <p:sp>
            <p:nvSpPr>
              <p:cNvPr id="392" name="Freeform 3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93" name="TextBox 3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4" name="Group 394"/>
            <p:cNvGrpSpPr/>
            <p:nvPr/>
          </p:nvGrpSpPr>
          <p:grpSpPr>
            <a:xfrm rot="0">
              <a:off x="2479912" y="489394"/>
              <a:ext cx="96903" cy="96903"/>
              <a:chOff x="0" y="0"/>
              <a:chExt cx="812800" cy="812800"/>
            </a:xfrm>
          </p:grpSpPr>
          <p:sp>
            <p:nvSpPr>
              <p:cNvPr id="395" name="Freeform 3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96" name="TextBox 3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7" name="Group 397"/>
            <p:cNvGrpSpPr/>
            <p:nvPr/>
          </p:nvGrpSpPr>
          <p:grpSpPr>
            <a:xfrm rot="0">
              <a:off x="2255538" y="489394"/>
              <a:ext cx="96903" cy="96903"/>
              <a:chOff x="0" y="0"/>
              <a:chExt cx="812800" cy="812800"/>
            </a:xfrm>
          </p:grpSpPr>
          <p:sp>
            <p:nvSpPr>
              <p:cNvPr id="398" name="Freeform 3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99" name="TextBox 3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0" name="Group 400"/>
            <p:cNvGrpSpPr/>
            <p:nvPr/>
          </p:nvGrpSpPr>
          <p:grpSpPr>
            <a:xfrm rot="0">
              <a:off x="2031165" y="489394"/>
              <a:ext cx="96903" cy="96903"/>
              <a:chOff x="0" y="0"/>
              <a:chExt cx="812800" cy="812800"/>
            </a:xfrm>
          </p:grpSpPr>
          <p:sp>
            <p:nvSpPr>
              <p:cNvPr id="401" name="Freeform 4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02" name="TextBox 4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3" name="Group 403"/>
            <p:cNvGrpSpPr/>
            <p:nvPr/>
          </p:nvGrpSpPr>
          <p:grpSpPr>
            <a:xfrm rot="0">
              <a:off x="2704285" y="734090"/>
              <a:ext cx="96903" cy="96903"/>
              <a:chOff x="0" y="0"/>
              <a:chExt cx="812800" cy="812800"/>
            </a:xfrm>
          </p:grpSpPr>
          <p:sp>
            <p:nvSpPr>
              <p:cNvPr id="404" name="Freeform 4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05" name="TextBox 4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6" name="Group 406"/>
            <p:cNvGrpSpPr/>
            <p:nvPr/>
          </p:nvGrpSpPr>
          <p:grpSpPr>
            <a:xfrm rot="0">
              <a:off x="2928658" y="734090"/>
              <a:ext cx="96903" cy="96903"/>
              <a:chOff x="0" y="0"/>
              <a:chExt cx="812800" cy="812800"/>
            </a:xfrm>
          </p:grpSpPr>
          <p:sp>
            <p:nvSpPr>
              <p:cNvPr id="407" name="Freeform 4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08" name="TextBox 4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9" name="Group 409"/>
            <p:cNvGrpSpPr/>
            <p:nvPr/>
          </p:nvGrpSpPr>
          <p:grpSpPr>
            <a:xfrm rot="0">
              <a:off x="2479912" y="734090"/>
              <a:ext cx="96903" cy="96903"/>
              <a:chOff x="0" y="0"/>
              <a:chExt cx="812800" cy="812800"/>
            </a:xfrm>
          </p:grpSpPr>
          <p:sp>
            <p:nvSpPr>
              <p:cNvPr id="410" name="Freeform 4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1" name="TextBox 4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2" name="Group 412"/>
            <p:cNvGrpSpPr/>
            <p:nvPr/>
          </p:nvGrpSpPr>
          <p:grpSpPr>
            <a:xfrm rot="0">
              <a:off x="2255538" y="734090"/>
              <a:ext cx="96903" cy="96903"/>
              <a:chOff x="0" y="0"/>
              <a:chExt cx="812800" cy="812800"/>
            </a:xfrm>
          </p:grpSpPr>
          <p:sp>
            <p:nvSpPr>
              <p:cNvPr id="413" name="Freeform 4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4" name="TextBox 4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5" name="Group 415"/>
            <p:cNvGrpSpPr/>
            <p:nvPr/>
          </p:nvGrpSpPr>
          <p:grpSpPr>
            <a:xfrm rot="0">
              <a:off x="2031165" y="734090"/>
              <a:ext cx="96903" cy="96903"/>
              <a:chOff x="0" y="0"/>
              <a:chExt cx="812800" cy="812800"/>
            </a:xfrm>
          </p:grpSpPr>
          <p:sp>
            <p:nvSpPr>
              <p:cNvPr id="416" name="Freeform 4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7" name="TextBox 4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8" name="Group 418"/>
            <p:cNvGrpSpPr/>
            <p:nvPr/>
          </p:nvGrpSpPr>
          <p:grpSpPr>
            <a:xfrm rot="0">
              <a:off x="2704285" y="978787"/>
              <a:ext cx="96903" cy="96903"/>
              <a:chOff x="0" y="0"/>
              <a:chExt cx="812800" cy="812800"/>
            </a:xfrm>
          </p:grpSpPr>
          <p:sp>
            <p:nvSpPr>
              <p:cNvPr id="419" name="Freeform 4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20" name="TextBox 4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1" name="Group 421"/>
            <p:cNvGrpSpPr/>
            <p:nvPr/>
          </p:nvGrpSpPr>
          <p:grpSpPr>
            <a:xfrm rot="0">
              <a:off x="2928658" y="978787"/>
              <a:ext cx="96903" cy="96903"/>
              <a:chOff x="0" y="0"/>
              <a:chExt cx="812800" cy="812800"/>
            </a:xfrm>
          </p:grpSpPr>
          <p:sp>
            <p:nvSpPr>
              <p:cNvPr id="422" name="Freeform 4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23" name="TextBox 4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4" name="Group 424"/>
            <p:cNvGrpSpPr/>
            <p:nvPr/>
          </p:nvGrpSpPr>
          <p:grpSpPr>
            <a:xfrm rot="0">
              <a:off x="2479912" y="978787"/>
              <a:ext cx="96903" cy="96903"/>
              <a:chOff x="0" y="0"/>
              <a:chExt cx="812800" cy="812800"/>
            </a:xfrm>
          </p:grpSpPr>
          <p:sp>
            <p:nvSpPr>
              <p:cNvPr id="425" name="Freeform 4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26" name="TextBox 4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7" name="Group 427"/>
            <p:cNvGrpSpPr/>
            <p:nvPr/>
          </p:nvGrpSpPr>
          <p:grpSpPr>
            <a:xfrm rot="0">
              <a:off x="2255538" y="978787"/>
              <a:ext cx="96903" cy="96903"/>
              <a:chOff x="0" y="0"/>
              <a:chExt cx="812800" cy="812800"/>
            </a:xfrm>
          </p:grpSpPr>
          <p:sp>
            <p:nvSpPr>
              <p:cNvPr id="428" name="Freeform 4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29" name="TextBox 42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0" name="Group 430"/>
            <p:cNvGrpSpPr/>
            <p:nvPr/>
          </p:nvGrpSpPr>
          <p:grpSpPr>
            <a:xfrm rot="0">
              <a:off x="2031165" y="978787"/>
              <a:ext cx="96903" cy="96903"/>
              <a:chOff x="0" y="0"/>
              <a:chExt cx="812800" cy="812800"/>
            </a:xfrm>
          </p:grpSpPr>
          <p:sp>
            <p:nvSpPr>
              <p:cNvPr id="431" name="Freeform 4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32" name="TextBox 43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433" name="Group 433"/>
          <p:cNvGrpSpPr/>
          <p:nvPr/>
        </p:nvGrpSpPr>
        <p:grpSpPr>
          <a:xfrm rot="0">
            <a:off x="-738982" y="700249"/>
            <a:ext cx="3086100" cy="3086100"/>
            <a:chOff x="0" y="0"/>
            <a:chExt cx="812800" cy="812800"/>
          </a:xfrm>
        </p:grpSpPr>
        <p:sp>
          <p:nvSpPr>
            <p:cNvPr id="434" name="Freeform 4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295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35" name="TextBox 43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436" name="Group 436"/>
          <p:cNvGrpSpPr/>
          <p:nvPr/>
        </p:nvGrpSpPr>
        <p:grpSpPr>
          <a:xfrm rot="5400000">
            <a:off x="16361993" y="6725106"/>
            <a:ext cx="2696879" cy="2696879"/>
            <a:chOff x="0" y="0"/>
            <a:chExt cx="812800" cy="812800"/>
          </a:xfrm>
        </p:grpSpPr>
        <p:sp>
          <p:nvSpPr>
            <p:cNvPr id="437" name="Freeform 4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38" name="TextBox 43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439" name="Group 439"/>
          <p:cNvGrpSpPr/>
          <p:nvPr/>
        </p:nvGrpSpPr>
        <p:grpSpPr>
          <a:xfrm rot="-2700000">
            <a:off x="1893297" y="5109960"/>
            <a:ext cx="1584155" cy="1584155"/>
            <a:chOff x="0" y="0"/>
            <a:chExt cx="812800" cy="812800"/>
          </a:xfrm>
        </p:grpSpPr>
        <p:sp>
          <p:nvSpPr>
            <p:cNvPr id="440" name="Freeform 4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295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41" name="TextBox 44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442" name="Group 442"/>
          <p:cNvGrpSpPr/>
          <p:nvPr/>
        </p:nvGrpSpPr>
        <p:grpSpPr>
          <a:xfrm rot="0">
            <a:off x="14062589" y="8270978"/>
            <a:ext cx="987322" cy="987322"/>
            <a:chOff x="0" y="0"/>
            <a:chExt cx="812800" cy="812800"/>
          </a:xfrm>
        </p:grpSpPr>
        <p:sp>
          <p:nvSpPr>
            <p:cNvPr id="443" name="Freeform 4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44" name="TextBox 44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445" name="Freeform 445"/>
          <p:cNvSpPr/>
          <p:nvPr/>
        </p:nvSpPr>
        <p:spPr>
          <a:xfrm>
            <a:off x="14612423" y="6501055"/>
            <a:ext cx="2660521" cy="2757245"/>
          </a:xfrm>
          <a:custGeom>
            <a:avLst/>
            <a:gdLst/>
            <a:ahLst/>
            <a:cxnLst/>
            <a:rect l="l" t="t" r="r" b="b"/>
            <a:pathLst>
              <a:path w="2660521" h="2757245">
                <a:moveTo>
                  <a:pt x="0" y="0"/>
                </a:moveTo>
                <a:lnTo>
                  <a:pt x="2660522" y="0"/>
                </a:lnTo>
                <a:lnTo>
                  <a:pt x="2660522" y="2757245"/>
                </a:lnTo>
                <a:lnTo>
                  <a:pt x="0" y="275724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9000"/>
            </a:blip>
            <a:stretch>
              <a:fillRect t="-108786" r="-195320"/>
            </a:stretch>
          </a:blipFill>
        </p:spPr>
      </p:sp>
      <p:sp>
        <p:nvSpPr>
          <p:cNvPr id="446" name="TextBox 446"/>
          <p:cNvSpPr txBox="1"/>
          <p:nvPr/>
        </p:nvSpPr>
        <p:spPr>
          <a:xfrm>
            <a:off x="5666788" y="7005658"/>
            <a:ext cx="2654646" cy="376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0"/>
              </a:lnSpc>
            </a:pPr>
            <a:r>
              <a:rPr lang="en-US" sz="2205" b="1">
                <a:solidFill>
                  <a:srgbClr val="FFFFFF"/>
                </a:solidFill>
                <a:latin typeface="思源黑体 1 Medium" panose="020B0600000000000000" charset="-122"/>
                <a:ea typeface="思源黑体 1 Medium" panose="020B0600000000000000" charset="-122"/>
                <a:cs typeface="思源黑体 1 Medium" panose="020B0600000000000000" charset="-122"/>
                <a:sym typeface="思源黑体 1 Medium" panose="020B0600000000000000" charset="-122"/>
              </a:rPr>
              <a:t>答辩学生：团团</a:t>
            </a:r>
            <a:endParaRPr lang="en-US" sz="2205" b="1">
              <a:solidFill>
                <a:srgbClr val="FFFFFF"/>
              </a:solidFill>
              <a:latin typeface="思源黑体 1 Medium" panose="020B0600000000000000" charset="-122"/>
              <a:ea typeface="思源黑体 1 Medium" panose="020B0600000000000000" charset="-122"/>
              <a:cs typeface="思源黑体 1 Medium" panose="020B0600000000000000" charset="-122"/>
              <a:sym typeface="思源黑体 1 Medium" panose="020B0600000000000000" charset="-122"/>
            </a:endParaRPr>
          </a:p>
        </p:txBody>
      </p:sp>
      <p:sp>
        <p:nvSpPr>
          <p:cNvPr id="447" name="TextBox 447"/>
          <p:cNvSpPr txBox="1"/>
          <p:nvPr/>
        </p:nvSpPr>
        <p:spPr>
          <a:xfrm>
            <a:off x="9046631" y="7005658"/>
            <a:ext cx="2654646" cy="376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0"/>
              </a:lnSpc>
            </a:pPr>
            <a:r>
              <a:rPr lang="en-US" sz="2205" b="1">
                <a:solidFill>
                  <a:srgbClr val="FFFFFF"/>
                </a:solidFill>
                <a:latin typeface="思源黑体 1 Medium" panose="020B0600000000000000" charset="-122"/>
                <a:ea typeface="思源黑体 1 Medium" panose="020B0600000000000000" charset="-122"/>
                <a:cs typeface="思源黑体 1 Medium" panose="020B0600000000000000" charset="-122"/>
                <a:sym typeface="思源黑体 1 Medium" panose="020B0600000000000000" charset="-122"/>
              </a:rPr>
              <a:t>指导老师：团团</a:t>
            </a:r>
            <a:endParaRPr lang="en-US" sz="2205" b="1">
              <a:solidFill>
                <a:srgbClr val="FFFFFF"/>
              </a:solidFill>
              <a:latin typeface="思源黑体 1 Medium" panose="020B0600000000000000" charset="-122"/>
              <a:ea typeface="思源黑体 1 Medium" panose="020B0600000000000000" charset="-122"/>
              <a:cs typeface="思源黑体 1 Medium" panose="020B0600000000000000" charset="-122"/>
              <a:sym typeface="思源黑体 1 Medium" panose="020B0600000000000000" charset="-122"/>
            </a:endParaRPr>
          </a:p>
        </p:txBody>
      </p:sp>
      <p:sp>
        <p:nvSpPr>
          <p:cNvPr id="448" name="TextBox 448"/>
          <p:cNvSpPr txBox="1"/>
          <p:nvPr/>
        </p:nvSpPr>
        <p:spPr>
          <a:xfrm>
            <a:off x="5447027" y="3129928"/>
            <a:ext cx="11464119" cy="173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990"/>
              </a:lnSpc>
              <a:spcBef>
                <a:spcPct val="0"/>
              </a:spcBef>
            </a:pPr>
            <a:r>
              <a:rPr lang="en-US" sz="10600" b="1" spc="392">
                <a:solidFill>
                  <a:srgbClr val="1E1E1E"/>
                </a:solidFill>
                <a:latin typeface="思源黑体 1 Heavy" panose="020B0A00000000000000" charset="-122"/>
                <a:ea typeface="思源黑体 1 Heavy" panose="020B0A00000000000000" charset="-122"/>
                <a:cs typeface="思源黑体 1 Heavy" panose="020B0A00000000000000" charset="-122"/>
                <a:sym typeface="思源黑体 1 Heavy" panose="020B0A00000000000000" charset="-122"/>
              </a:rPr>
              <a:t>复旦大学PPT模板</a:t>
            </a:r>
            <a:endParaRPr lang="en-US" sz="10600" b="1" spc="392">
              <a:solidFill>
                <a:srgbClr val="1E1E1E"/>
              </a:solidFill>
              <a:latin typeface="思源黑体 1 Heavy" panose="020B0A00000000000000" charset="-122"/>
              <a:ea typeface="思源黑体 1 Heavy" panose="020B0A00000000000000" charset="-122"/>
              <a:cs typeface="思源黑体 1 Heavy" panose="020B0A00000000000000" charset="-122"/>
              <a:sym typeface="思源黑体 1 Heavy" panose="020B0A00000000000000" charset="-122"/>
            </a:endParaRPr>
          </a:p>
        </p:txBody>
      </p:sp>
      <p:sp>
        <p:nvSpPr>
          <p:cNvPr id="449" name="TextBox 449"/>
          <p:cNvSpPr txBox="1"/>
          <p:nvPr/>
        </p:nvSpPr>
        <p:spPr>
          <a:xfrm>
            <a:off x="5447027" y="5749683"/>
            <a:ext cx="8532582" cy="544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05"/>
              </a:lnSpc>
            </a:pPr>
            <a:r>
              <a:rPr lang="en-US" sz="3590" b="1">
                <a:solidFill>
                  <a:srgbClr val="AC0101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ENGLISH</a:t>
            </a:r>
            <a:endParaRPr lang="en-US" sz="3590" b="1">
              <a:solidFill>
                <a:srgbClr val="AC0101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27" name="Group 127"/>
          <p:cNvGrpSpPr/>
          <p:nvPr/>
        </p:nvGrpSpPr>
        <p:grpSpPr>
          <a:xfrm rot="0">
            <a:off x="1768199" y="3078847"/>
            <a:ext cx="6242012" cy="2655727"/>
            <a:chOff x="0" y="0"/>
            <a:chExt cx="144173222" cy="61339943"/>
          </a:xfrm>
        </p:grpSpPr>
        <p:sp>
          <p:nvSpPr>
            <p:cNvPr id="128" name="Freeform 128"/>
            <p:cNvSpPr/>
            <p:nvPr/>
          </p:nvSpPr>
          <p:spPr>
            <a:xfrm>
              <a:off x="0" y="0"/>
              <a:ext cx="144173240" cy="61339927"/>
            </a:xfrm>
            <a:custGeom>
              <a:avLst/>
              <a:gdLst/>
              <a:ahLst/>
              <a:cxnLst/>
              <a:rect l="l" t="t" r="r" b="b"/>
              <a:pathLst>
                <a:path w="144173240" h="61339927">
                  <a:moveTo>
                    <a:pt x="0" y="0"/>
                  </a:moveTo>
                  <a:lnTo>
                    <a:pt x="144173240" y="0"/>
                  </a:lnTo>
                  <a:lnTo>
                    <a:pt x="144173240" y="61339927"/>
                  </a:lnTo>
                  <a:lnTo>
                    <a:pt x="0" y="61339927"/>
                  </a:lnTo>
                </a:path>
              </a:pathLst>
            </a:custGeom>
            <a:blipFill>
              <a:blip r:embed="rId1"/>
              <a:stretch>
                <a:fillRect t="-28113" b="-106926"/>
              </a:stretch>
            </a:blipFill>
          </p:spPr>
        </p:sp>
      </p:grpSp>
      <p:sp>
        <p:nvSpPr>
          <p:cNvPr id="129" name="TextBox 129"/>
          <p:cNvSpPr txBox="1"/>
          <p:nvPr/>
        </p:nvSpPr>
        <p:spPr>
          <a:xfrm>
            <a:off x="9739501" y="3269601"/>
            <a:ext cx="6780301" cy="2153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30" name="Group 130"/>
          <p:cNvGrpSpPr/>
          <p:nvPr/>
        </p:nvGrpSpPr>
        <p:grpSpPr>
          <a:xfrm rot="0">
            <a:off x="6815770" y="4104584"/>
            <a:ext cx="2388882" cy="604252"/>
            <a:chOff x="0" y="0"/>
            <a:chExt cx="629171" cy="159145"/>
          </a:xfrm>
        </p:grpSpPr>
        <p:sp>
          <p:nvSpPr>
            <p:cNvPr id="131" name="Freeform 131"/>
            <p:cNvSpPr/>
            <p:nvPr/>
          </p:nvSpPr>
          <p:spPr>
            <a:xfrm>
              <a:off x="0" y="0"/>
              <a:ext cx="629171" cy="159145"/>
            </a:xfrm>
            <a:custGeom>
              <a:avLst/>
              <a:gdLst/>
              <a:ahLst/>
              <a:cxnLst/>
              <a:rect l="l" t="t" r="r" b="b"/>
              <a:pathLst>
                <a:path w="629171" h="159145">
                  <a:moveTo>
                    <a:pt x="0" y="0"/>
                  </a:moveTo>
                  <a:lnTo>
                    <a:pt x="629171" y="0"/>
                  </a:lnTo>
                  <a:lnTo>
                    <a:pt x="629171" y="159145"/>
                  </a:lnTo>
                  <a:lnTo>
                    <a:pt x="0" y="159145"/>
                  </a:lnTo>
                  <a:close/>
                </a:path>
              </a:pathLst>
            </a:custGeom>
            <a:solidFill>
              <a:srgbClr val="AC0101"/>
            </a:solidFill>
            <a:ln cap="sq">
              <a:noFill/>
              <a:prstDash val="solid"/>
              <a:miter/>
            </a:ln>
          </p:spPr>
        </p:sp>
        <p:sp>
          <p:nvSpPr>
            <p:cNvPr id="132" name="TextBox 132"/>
            <p:cNvSpPr txBox="1"/>
            <p:nvPr/>
          </p:nvSpPr>
          <p:spPr>
            <a:xfrm>
              <a:off x="0" y="-38100"/>
              <a:ext cx="629171" cy="197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3" name="TextBox 133"/>
          <p:cNvSpPr txBox="1"/>
          <p:nvPr/>
        </p:nvSpPr>
        <p:spPr>
          <a:xfrm>
            <a:off x="7050183" y="4080194"/>
            <a:ext cx="1920055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34" name="Group 134"/>
          <p:cNvGrpSpPr/>
          <p:nvPr/>
        </p:nvGrpSpPr>
        <p:grpSpPr>
          <a:xfrm rot="0">
            <a:off x="1768199" y="6134624"/>
            <a:ext cx="6242012" cy="2655727"/>
            <a:chOff x="0" y="0"/>
            <a:chExt cx="144173222" cy="61339943"/>
          </a:xfrm>
        </p:grpSpPr>
        <p:sp>
          <p:nvSpPr>
            <p:cNvPr id="135" name="Freeform 135"/>
            <p:cNvSpPr/>
            <p:nvPr/>
          </p:nvSpPr>
          <p:spPr>
            <a:xfrm>
              <a:off x="0" y="0"/>
              <a:ext cx="144173240" cy="61339927"/>
            </a:xfrm>
            <a:custGeom>
              <a:avLst/>
              <a:gdLst/>
              <a:ahLst/>
              <a:cxnLst/>
              <a:rect l="l" t="t" r="r" b="b"/>
              <a:pathLst>
                <a:path w="144173240" h="61339927">
                  <a:moveTo>
                    <a:pt x="0" y="0"/>
                  </a:moveTo>
                  <a:lnTo>
                    <a:pt x="144173240" y="0"/>
                  </a:lnTo>
                  <a:lnTo>
                    <a:pt x="144173240" y="61339927"/>
                  </a:lnTo>
                  <a:lnTo>
                    <a:pt x="0" y="61339927"/>
                  </a:lnTo>
                </a:path>
              </a:pathLst>
            </a:custGeom>
            <a:blipFill>
              <a:blip r:embed="rId1"/>
              <a:stretch>
                <a:fillRect t="-122017" b="-13021"/>
              </a:stretch>
            </a:blipFill>
          </p:spPr>
        </p:sp>
      </p:grpSp>
      <p:sp>
        <p:nvSpPr>
          <p:cNvPr id="136" name="TextBox 136"/>
          <p:cNvSpPr txBox="1"/>
          <p:nvPr/>
        </p:nvSpPr>
        <p:spPr>
          <a:xfrm>
            <a:off x="9739501" y="6325377"/>
            <a:ext cx="6780301" cy="2153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37" name="Group 137"/>
          <p:cNvGrpSpPr/>
          <p:nvPr/>
        </p:nvGrpSpPr>
        <p:grpSpPr>
          <a:xfrm rot="0">
            <a:off x="6815770" y="7160361"/>
            <a:ext cx="2388882" cy="604252"/>
            <a:chOff x="0" y="0"/>
            <a:chExt cx="629171" cy="159145"/>
          </a:xfrm>
        </p:grpSpPr>
        <p:sp>
          <p:nvSpPr>
            <p:cNvPr id="138" name="Freeform 138"/>
            <p:cNvSpPr/>
            <p:nvPr/>
          </p:nvSpPr>
          <p:spPr>
            <a:xfrm>
              <a:off x="0" y="0"/>
              <a:ext cx="629171" cy="159145"/>
            </a:xfrm>
            <a:custGeom>
              <a:avLst/>
              <a:gdLst/>
              <a:ahLst/>
              <a:cxnLst/>
              <a:rect l="l" t="t" r="r" b="b"/>
              <a:pathLst>
                <a:path w="629171" h="159145">
                  <a:moveTo>
                    <a:pt x="0" y="0"/>
                  </a:moveTo>
                  <a:lnTo>
                    <a:pt x="629171" y="0"/>
                  </a:lnTo>
                  <a:lnTo>
                    <a:pt x="629171" y="159145"/>
                  </a:lnTo>
                  <a:lnTo>
                    <a:pt x="0" y="159145"/>
                  </a:lnTo>
                  <a:close/>
                </a:path>
              </a:pathLst>
            </a:custGeom>
            <a:solidFill>
              <a:srgbClr val="AC0101"/>
            </a:solidFill>
            <a:ln cap="sq">
              <a:noFill/>
              <a:prstDash val="solid"/>
              <a:miter/>
            </a:ln>
          </p:spPr>
        </p:sp>
        <p:sp>
          <p:nvSpPr>
            <p:cNvPr id="139" name="TextBox 139"/>
            <p:cNvSpPr txBox="1"/>
            <p:nvPr/>
          </p:nvSpPr>
          <p:spPr>
            <a:xfrm>
              <a:off x="0" y="-38100"/>
              <a:ext cx="629171" cy="197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40" name="TextBox 140"/>
          <p:cNvSpPr txBox="1"/>
          <p:nvPr/>
        </p:nvSpPr>
        <p:spPr>
          <a:xfrm>
            <a:off x="7050183" y="7135971"/>
            <a:ext cx="1920055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41" name="Freeform 141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27" name="Group 127"/>
          <p:cNvGrpSpPr/>
          <p:nvPr/>
        </p:nvGrpSpPr>
        <p:grpSpPr>
          <a:xfrm rot="0">
            <a:off x="3061136" y="2818108"/>
            <a:ext cx="13981315" cy="1930594"/>
            <a:chOff x="0" y="0"/>
            <a:chExt cx="2943140" cy="406400"/>
          </a:xfrm>
        </p:grpSpPr>
        <p:sp>
          <p:nvSpPr>
            <p:cNvPr id="128" name="Freeform 128"/>
            <p:cNvSpPr/>
            <p:nvPr/>
          </p:nvSpPr>
          <p:spPr>
            <a:xfrm>
              <a:off x="0" y="0"/>
              <a:ext cx="2943140" cy="406400"/>
            </a:xfrm>
            <a:custGeom>
              <a:avLst/>
              <a:gdLst/>
              <a:ahLst/>
              <a:cxnLst/>
              <a:rect l="l" t="t" r="r" b="b"/>
              <a:pathLst>
                <a:path w="2943140" h="406400">
                  <a:moveTo>
                    <a:pt x="2739940" y="0"/>
                  </a:moveTo>
                  <a:cubicBezTo>
                    <a:pt x="2852164" y="0"/>
                    <a:pt x="2943140" y="90976"/>
                    <a:pt x="2943140" y="203200"/>
                  </a:cubicBezTo>
                  <a:cubicBezTo>
                    <a:pt x="2943140" y="315424"/>
                    <a:pt x="2852164" y="406400"/>
                    <a:pt x="27399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CECEC"/>
            </a:solidFill>
            <a:ln cap="sq">
              <a:noFill/>
              <a:prstDash val="solid"/>
              <a:miter/>
            </a:ln>
          </p:spPr>
        </p:sp>
        <p:sp>
          <p:nvSpPr>
            <p:cNvPr id="129" name="TextBox 129"/>
            <p:cNvSpPr txBox="1"/>
            <p:nvPr/>
          </p:nvSpPr>
          <p:spPr>
            <a:xfrm>
              <a:off x="0" y="-57150"/>
              <a:ext cx="294314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15"/>
                </a:lnSpc>
                <a:spcBef>
                  <a:spcPct val="0"/>
                </a:spcBef>
              </a:pPr>
            </a:p>
          </p:txBody>
        </p:sp>
      </p:grpSp>
      <p:sp>
        <p:nvSpPr>
          <p:cNvPr id="130" name="TextBox 130"/>
          <p:cNvSpPr txBox="1"/>
          <p:nvPr/>
        </p:nvSpPr>
        <p:spPr>
          <a:xfrm>
            <a:off x="4339739" y="3206571"/>
            <a:ext cx="11915870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31" name="Group 131"/>
          <p:cNvGrpSpPr/>
          <p:nvPr/>
        </p:nvGrpSpPr>
        <p:grpSpPr>
          <a:xfrm rot="0">
            <a:off x="1245549" y="3476488"/>
            <a:ext cx="2602740" cy="613833"/>
            <a:chOff x="0" y="0"/>
            <a:chExt cx="520527" cy="122762"/>
          </a:xfrm>
        </p:grpSpPr>
        <p:sp>
          <p:nvSpPr>
            <p:cNvPr id="132" name="Freeform 132"/>
            <p:cNvSpPr/>
            <p:nvPr/>
          </p:nvSpPr>
          <p:spPr>
            <a:xfrm>
              <a:off x="0" y="0"/>
              <a:ext cx="520527" cy="122762"/>
            </a:xfrm>
            <a:custGeom>
              <a:avLst/>
              <a:gdLst/>
              <a:ahLst/>
              <a:cxnLst/>
              <a:rect l="l" t="t" r="r" b="b"/>
              <a:pathLst>
                <a:path w="520527" h="122762">
                  <a:moveTo>
                    <a:pt x="61381" y="0"/>
                  </a:moveTo>
                  <a:lnTo>
                    <a:pt x="459146" y="0"/>
                  </a:lnTo>
                  <a:cubicBezTo>
                    <a:pt x="475425" y="0"/>
                    <a:pt x="491038" y="6467"/>
                    <a:pt x="502549" y="17978"/>
                  </a:cubicBezTo>
                  <a:cubicBezTo>
                    <a:pt x="514060" y="29489"/>
                    <a:pt x="520527" y="45102"/>
                    <a:pt x="520527" y="61381"/>
                  </a:cubicBezTo>
                  <a:lnTo>
                    <a:pt x="520527" y="61381"/>
                  </a:lnTo>
                  <a:cubicBezTo>
                    <a:pt x="520527" y="77660"/>
                    <a:pt x="514060" y="93272"/>
                    <a:pt x="502549" y="104784"/>
                  </a:cubicBezTo>
                  <a:cubicBezTo>
                    <a:pt x="491038" y="116295"/>
                    <a:pt x="475425" y="122762"/>
                    <a:pt x="459146" y="122762"/>
                  </a:cubicBezTo>
                  <a:lnTo>
                    <a:pt x="61381" y="122762"/>
                  </a:lnTo>
                  <a:cubicBezTo>
                    <a:pt x="45102" y="122762"/>
                    <a:pt x="29489" y="116295"/>
                    <a:pt x="17978" y="104784"/>
                  </a:cubicBezTo>
                  <a:cubicBezTo>
                    <a:pt x="6467" y="93272"/>
                    <a:pt x="0" y="77660"/>
                    <a:pt x="0" y="61381"/>
                  </a:cubicBezTo>
                  <a:lnTo>
                    <a:pt x="0" y="61381"/>
                  </a:lnTo>
                  <a:cubicBezTo>
                    <a:pt x="0" y="45102"/>
                    <a:pt x="6467" y="29489"/>
                    <a:pt x="17978" y="17978"/>
                  </a:cubicBezTo>
                  <a:cubicBezTo>
                    <a:pt x="29489" y="6467"/>
                    <a:pt x="45102" y="0"/>
                    <a:pt x="61381" y="0"/>
                  </a:cubicBezTo>
                  <a:close/>
                </a:path>
              </a:pathLst>
            </a:custGeom>
            <a:solidFill>
              <a:srgbClr val="AC0101"/>
            </a:solidFill>
            <a:ln cap="rnd">
              <a:noFill/>
              <a:prstDash val="solid"/>
              <a:round/>
            </a:ln>
          </p:spPr>
        </p:sp>
        <p:sp>
          <p:nvSpPr>
            <p:cNvPr id="133" name="TextBox 133"/>
            <p:cNvSpPr txBox="1"/>
            <p:nvPr/>
          </p:nvSpPr>
          <p:spPr>
            <a:xfrm>
              <a:off x="0" y="-57150"/>
              <a:ext cx="520527" cy="179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15"/>
                </a:lnSpc>
                <a:spcBef>
                  <a:spcPct val="0"/>
                </a:spcBef>
              </a:pPr>
            </a:p>
          </p:txBody>
        </p:sp>
      </p:grpSp>
      <p:sp>
        <p:nvSpPr>
          <p:cNvPr id="134" name="TextBox 134"/>
          <p:cNvSpPr txBox="1"/>
          <p:nvPr/>
        </p:nvSpPr>
        <p:spPr>
          <a:xfrm>
            <a:off x="1485829" y="3456888"/>
            <a:ext cx="212217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35" name="Group 135"/>
          <p:cNvGrpSpPr/>
          <p:nvPr/>
        </p:nvGrpSpPr>
        <p:grpSpPr>
          <a:xfrm rot="0">
            <a:off x="3061136" y="4983810"/>
            <a:ext cx="13981315" cy="1930594"/>
            <a:chOff x="0" y="0"/>
            <a:chExt cx="2943140" cy="406400"/>
          </a:xfrm>
        </p:grpSpPr>
        <p:sp>
          <p:nvSpPr>
            <p:cNvPr id="136" name="Freeform 136"/>
            <p:cNvSpPr/>
            <p:nvPr/>
          </p:nvSpPr>
          <p:spPr>
            <a:xfrm>
              <a:off x="0" y="0"/>
              <a:ext cx="2943140" cy="406400"/>
            </a:xfrm>
            <a:custGeom>
              <a:avLst/>
              <a:gdLst/>
              <a:ahLst/>
              <a:cxnLst/>
              <a:rect l="l" t="t" r="r" b="b"/>
              <a:pathLst>
                <a:path w="2943140" h="406400">
                  <a:moveTo>
                    <a:pt x="2739940" y="0"/>
                  </a:moveTo>
                  <a:cubicBezTo>
                    <a:pt x="2852164" y="0"/>
                    <a:pt x="2943140" y="90976"/>
                    <a:pt x="2943140" y="203200"/>
                  </a:cubicBezTo>
                  <a:cubicBezTo>
                    <a:pt x="2943140" y="315424"/>
                    <a:pt x="2852164" y="406400"/>
                    <a:pt x="27399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CECEC"/>
            </a:solidFill>
            <a:ln cap="sq">
              <a:noFill/>
              <a:prstDash val="solid"/>
              <a:miter/>
            </a:ln>
          </p:spPr>
        </p:sp>
        <p:sp>
          <p:nvSpPr>
            <p:cNvPr id="137" name="TextBox 137"/>
            <p:cNvSpPr txBox="1"/>
            <p:nvPr/>
          </p:nvSpPr>
          <p:spPr>
            <a:xfrm>
              <a:off x="0" y="-57150"/>
              <a:ext cx="294314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15"/>
                </a:lnSpc>
                <a:spcBef>
                  <a:spcPct val="0"/>
                </a:spcBef>
              </a:pPr>
            </a:p>
          </p:txBody>
        </p:sp>
      </p:grpSp>
      <p:sp>
        <p:nvSpPr>
          <p:cNvPr id="138" name="TextBox 138"/>
          <p:cNvSpPr txBox="1"/>
          <p:nvPr/>
        </p:nvSpPr>
        <p:spPr>
          <a:xfrm>
            <a:off x="4339739" y="5372273"/>
            <a:ext cx="11915870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39" name="Group 139"/>
          <p:cNvGrpSpPr/>
          <p:nvPr/>
        </p:nvGrpSpPr>
        <p:grpSpPr>
          <a:xfrm rot="0">
            <a:off x="1245549" y="5642191"/>
            <a:ext cx="2602740" cy="613833"/>
            <a:chOff x="0" y="0"/>
            <a:chExt cx="520527" cy="122762"/>
          </a:xfrm>
        </p:grpSpPr>
        <p:sp>
          <p:nvSpPr>
            <p:cNvPr id="140" name="Freeform 140"/>
            <p:cNvSpPr/>
            <p:nvPr/>
          </p:nvSpPr>
          <p:spPr>
            <a:xfrm>
              <a:off x="0" y="0"/>
              <a:ext cx="520527" cy="122762"/>
            </a:xfrm>
            <a:custGeom>
              <a:avLst/>
              <a:gdLst/>
              <a:ahLst/>
              <a:cxnLst/>
              <a:rect l="l" t="t" r="r" b="b"/>
              <a:pathLst>
                <a:path w="520527" h="122762">
                  <a:moveTo>
                    <a:pt x="61381" y="0"/>
                  </a:moveTo>
                  <a:lnTo>
                    <a:pt x="459146" y="0"/>
                  </a:lnTo>
                  <a:cubicBezTo>
                    <a:pt x="475425" y="0"/>
                    <a:pt x="491038" y="6467"/>
                    <a:pt x="502549" y="17978"/>
                  </a:cubicBezTo>
                  <a:cubicBezTo>
                    <a:pt x="514060" y="29489"/>
                    <a:pt x="520527" y="45102"/>
                    <a:pt x="520527" y="61381"/>
                  </a:cubicBezTo>
                  <a:lnTo>
                    <a:pt x="520527" y="61381"/>
                  </a:lnTo>
                  <a:cubicBezTo>
                    <a:pt x="520527" y="77660"/>
                    <a:pt x="514060" y="93272"/>
                    <a:pt x="502549" y="104784"/>
                  </a:cubicBezTo>
                  <a:cubicBezTo>
                    <a:pt x="491038" y="116295"/>
                    <a:pt x="475425" y="122762"/>
                    <a:pt x="459146" y="122762"/>
                  </a:cubicBezTo>
                  <a:lnTo>
                    <a:pt x="61381" y="122762"/>
                  </a:lnTo>
                  <a:cubicBezTo>
                    <a:pt x="45102" y="122762"/>
                    <a:pt x="29489" y="116295"/>
                    <a:pt x="17978" y="104784"/>
                  </a:cubicBezTo>
                  <a:cubicBezTo>
                    <a:pt x="6467" y="93272"/>
                    <a:pt x="0" y="77660"/>
                    <a:pt x="0" y="61381"/>
                  </a:cubicBezTo>
                  <a:lnTo>
                    <a:pt x="0" y="61381"/>
                  </a:lnTo>
                  <a:cubicBezTo>
                    <a:pt x="0" y="45102"/>
                    <a:pt x="6467" y="29489"/>
                    <a:pt x="17978" y="17978"/>
                  </a:cubicBezTo>
                  <a:cubicBezTo>
                    <a:pt x="29489" y="6467"/>
                    <a:pt x="45102" y="0"/>
                    <a:pt x="61381" y="0"/>
                  </a:cubicBezTo>
                  <a:close/>
                </a:path>
              </a:pathLst>
            </a:custGeom>
            <a:solidFill>
              <a:srgbClr val="AC0101"/>
            </a:solidFill>
            <a:ln cap="rnd">
              <a:noFill/>
              <a:prstDash val="solid"/>
              <a:round/>
            </a:ln>
          </p:spPr>
        </p:sp>
        <p:sp>
          <p:nvSpPr>
            <p:cNvPr id="141" name="TextBox 141"/>
            <p:cNvSpPr txBox="1"/>
            <p:nvPr/>
          </p:nvSpPr>
          <p:spPr>
            <a:xfrm>
              <a:off x="0" y="-57150"/>
              <a:ext cx="520527" cy="179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15"/>
                </a:lnSpc>
                <a:spcBef>
                  <a:spcPct val="0"/>
                </a:spcBef>
              </a:pPr>
            </a:p>
          </p:txBody>
        </p:sp>
      </p:grpSp>
      <p:sp>
        <p:nvSpPr>
          <p:cNvPr id="142" name="TextBox 142"/>
          <p:cNvSpPr txBox="1"/>
          <p:nvPr/>
        </p:nvSpPr>
        <p:spPr>
          <a:xfrm>
            <a:off x="1485829" y="5622591"/>
            <a:ext cx="212217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43" name="Group 143"/>
          <p:cNvGrpSpPr/>
          <p:nvPr/>
        </p:nvGrpSpPr>
        <p:grpSpPr>
          <a:xfrm rot="0">
            <a:off x="3061136" y="7149513"/>
            <a:ext cx="13981315" cy="1930594"/>
            <a:chOff x="0" y="0"/>
            <a:chExt cx="2943140" cy="406400"/>
          </a:xfrm>
        </p:grpSpPr>
        <p:sp>
          <p:nvSpPr>
            <p:cNvPr id="144" name="Freeform 144"/>
            <p:cNvSpPr/>
            <p:nvPr/>
          </p:nvSpPr>
          <p:spPr>
            <a:xfrm>
              <a:off x="0" y="0"/>
              <a:ext cx="2943140" cy="406400"/>
            </a:xfrm>
            <a:custGeom>
              <a:avLst/>
              <a:gdLst/>
              <a:ahLst/>
              <a:cxnLst/>
              <a:rect l="l" t="t" r="r" b="b"/>
              <a:pathLst>
                <a:path w="2943140" h="406400">
                  <a:moveTo>
                    <a:pt x="2739940" y="0"/>
                  </a:moveTo>
                  <a:cubicBezTo>
                    <a:pt x="2852164" y="0"/>
                    <a:pt x="2943140" y="90976"/>
                    <a:pt x="2943140" y="203200"/>
                  </a:cubicBezTo>
                  <a:cubicBezTo>
                    <a:pt x="2943140" y="315424"/>
                    <a:pt x="2852164" y="406400"/>
                    <a:pt x="27399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CECEC"/>
            </a:solidFill>
            <a:ln cap="sq">
              <a:noFill/>
              <a:prstDash val="solid"/>
              <a:miter/>
            </a:ln>
          </p:spPr>
        </p:sp>
        <p:sp>
          <p:nvSpPr>
            <p:cNvPr id="145" name="TextBox 145"/>
            <p:cNvSpPr txBox="1"/>
            <p:nvPr/>
          </p:nvSpPr>
          <p:spPr>
            <a:xfrm>
              <a:off x="0" y="-57150"/>
              <a:ext cx="294314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15"/>
                </a:lnSpc>
                <a:spcBef>
                  <a:spcPct val="0"/>
                </a:spcBef>
              </a:pPr>
            </a:p>
          </p:txBody>
        </p:sp>
      </p:grpSp>
      <p:sp>
        <p:nvSpPr>
          <p:cNvPr id="146" name="TextBox 146"/>
          <p:cNvSpPr txBox="1"/>
          <p:nvPr/>
        </p:nvSpPr>
        <p:spPr>
          <a:xfrm>
            <a:off x="4339739" y="7537975"/>
            <a:ext cx="11915870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47" name="Group 147"/>
          <p:cNvGrpSpPr/>
          <p:nvPr/>
        </p:nvGrpSpPr>
        <p:grpSpPr>
          <a:xfrm rot="0">
            <a:off x="1245549" y="7807893"/>
            <a:ext cx="2602740" cy="613833"/>
            <a:chOff x="0" y="0"/>
            <a:chExt cx="520527" cy="122762"/>
          </a:xfrm>
        </p:grpSpPr>
        <p:sp>
          <p:nvSpPr>
            <p:cNvPr id="148" name="Freeform 148"/>
            <p:cNvSpPr/>
            <p:nvPr/>
          </p:nvSpPr>
          <p:spPr>
            <a:xfrm>
              <a:off x="0" y="0"/>
              <a:ext cx="520527" cy="122762"/>
            </a:xfrm>
            <a:custGeom>
              <a:avLst/>
              <a:gdLst/>
              <a:ahLst/>
              <a:cxnLst/>
              <a:rect l="l" t="t" r="r" b="b"/>
              <a:pathLst>
                <a:path w="520527" h="122762">
                  <a:moveTo>
                    <a:pt x="61381" y="0"/>
                  </a:moveTo>
                  <a:lnTo>
                    <a:pt x="459146" y="0"/>
                  </a:lnTo>
                  <a:cubicBezTo>
                    <a:pt x="475425" y="0"/>
                    <a:pt x="491038" y="6467"/>
                    <a:pt x="502549" y="17978"/>
                  </a:cubicBezTo>
                  <a:cubicBezTo>
                    <a:pt x="514060" y="29489"/>
                    <a:pt x="520527" y="45102"/>
                    <a:pt x="520527" y="61381"/>
                  </a:cubicBezTo>
                  <a:lnTo>
                    <a:pt x="520527" y="61381"/>
                  </a:lnTo>
                  <a:cubicBezTo>
                    <a:pt x="520527" y="77660"/>
                    <a:pt x="514060" y="93272"/>
                    <a:pt x="502549" y="104784"/>
                  </a:cubicBezTo>
                  <a:cubicBezTo>
                    <a:pt x="491038" y="116295"/>
                    <a:pt x="475425" y="122762"/>
                    <a:pt x="459146" y="122762"/>
                  </a:cubicBezTo>
                  <a:lnTo>
                    <a:pt x="61381" y="122762"/>
                  </a:lnTo>
                  <a:cubicBezTo>
                    <a:pt x="45102" y="122762"/>
                    <a:pt x="29489" y="116295"/>
                    <a:pt x="17978" y="104784"/>
                  </a:cubicBezTo>
                  <a:cubicBezTo>
                    <a:pt x="6467" y="93272"/>
                    <a:pt x="0" y="77660"/>
                    <a:pt x="0" y="61381"/>
                  </a:cubicBezTo>
                  <a:lnTo>
                    <a:pt x="0" y="61381"/>
                  </a:lnTo>
                  <a:cubicBezTo>
                    <a:pt x="0" y="45102"/>
                    <a:pt x="6467" y="29489"/>
                    <a:pt x="17978" y="17978"/>
                  </a:cubicBezTo>
                  <a:cubicBezTo>
                    <a:pt x="29489" y="6467"/>
                    <a:pt x="45102" y="0"/>
                    <a:pt x="61381" y="0"/>
                  </a:cubicBezTo>
                  <a:close/>
                </a:path>
              </a:pathLst>
            </a:custGeom>
            <a:solidFill>
              <a:srgbClr val="AC0101"/>
            </a:solidFill>
            <a:ln cap="rnd">
              <a:noFill/>
              <a:prstDash val="solid"/>
              <a:round/>
            </a:ln>
          </p:spPr>
        </p:sp>
        <p:sp>
          <p:nvSpPr>
            <p:cNvPr id="149" name="TextBox 149"/>
            <p:cNvSpPr txBox="1"/>
            <p:nvPr/>
          </p:nvSpPr>
          <p:spPr>
            <a:xfrm>
              <a:off x="0" y="-57150"/>
              <a:ext cx="520527" cy="179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15"/>
                </a:lnSpc>
                <a:spcBef>
                  <a:spcPct val="0"/>
                </a:spcBef>
              </a:pPr>
            </a:p>
          </p:txBody>
        </p:sp>
      </p:grpSp>
      <p:sp>
        <p:nvSpPr>
          <p:cNvPr id="150" name="TextBox 150"/>
          <p:cNvSpPr txBox="1"/>
          <p:nvPr/>
        </p:nvSpPr>
        <p:spPr>
          <a:xfrm>
            <a:off x="1485829" y="7788293"/>
            <a:ext cx="212217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51" name="Freeform 151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id="127" name="TextBox 127"/>
          <p:cNvSpPr txBox="1"/>
          <p:nvPr/>
        </p:nvSpPr>
        <p:spPr>
          <a:xfrm>
            <a:off x="1532549" y="3761067"/>
            <a:ext cx="15222903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28" name="Group 128"/>
          <p:cNvGrpSpPr/>
          <p:nvPr/>
        </p:nvGrpSpPr>
        <p:grpSpPr>
          <a:xfrm rot="0">
            <a:off x="7406153" y="2888068"/>
            <a:ext cx="3475695" cy="699307"/>
            <a:chOff x="0" y="0"/>
            <a:chExt cx="570468" cy="114778"/>
          </a:xfrm>
        </p:grpSpPr>
        <p:sp>
          <p:nvSpPr>
            <p:cNvPr id="129" name="Freeform 129"/>
            <p:cNvSpPr/>
            <p:nvPr/>
          </p:nvSpPr>
          <p:spPr>
            <a:xfrm>
              <a:off x="0" y="0"/>
              <a:ext cx="570468" cy="114778"/>
            </a:xfrm>
            <a:custGeom>
              <a:avLst/>
              <a:gdLst/>
              <a:ahLst/>
              <a:cxnLst/>
              <a:rect l="l" t="t" r="r" b="b"/>
              <a:pathLst>
                <a:path w="570468" h="114778">
                  <a:moveTo>
                    <a:pt x="0" y="0"/>
                  </a:moveTo>
                  <a:lnTo>
                    <a:pt x="570468" y="0"/>
                  </a:lnTo>
                  <a:lnTo>
                    <a:pt x="570468" y="114778"/>
                  </a:lnTo>
                  <a:lnTo>
                    <a:pt x="0" y="114778"/>
                  </a:ln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30" name="TextBox 130"/>
            <p:cNvSpPr txBox="1"/>
            <p:nvPr/>
          </p:nvSpPr>
          <p:spPr>
            <a:xfrm>
              <a:off x="0" y="-38100"/>
              <a:ext cx="570468" cy="1528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1" name="TextBox 131"/>
          <p:cNvSpPr txBox="1"/>
          <p:nvPr/>
        </p:nvSpPr>
        <p:spPr>
          <a:xfrm>
            <a:off x="7461376" y="2919795"/>
            <a:ext cx="3365247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32" name="Group 132"/>
          <p:cNvGrpSpPr/>
          <p:nvPr/>
        </p:nvGrpSpPr>
        <p:grpSpPr>
          <a:xfrm rot="0">
            <a:off x="-26613" y="7276935"/>
            <a:ext cx="18341226" cy="3010065"/>
            <a:chOff x="0" y="0"/>
            <a:chExt cx="4830611" cy="792774"/>
          </a:xfrm>
        </p:grpSpPr>
        <p:sp>
          <p:nvSpPr>
            <p:cNvPr id="133" name="Freeform 133"/>
            <p:cNvSpPr/>
            <p:nvPr/>
          </p:nvSpPr>
          <p:spPr>
            <a:xfrm>
              <a:off x="0" y="0"/>
              <a:ext cx="4830611" cy="792774"/>
            </a:xfrm>
            <a:custGeom>
              <a:avLst/>
              <a:gdLst/>
              <a:ahLst/>
              <a:cxnLst/>
              <a:rect l="l" t="t" r="r" b="b"/>
              <a:pathLst>
                <a:path w="4830611" h="792774">
                  <a:moveTo>
                    <a:pt x="0" y="0"/>
                  </a:moveTo>
                  <a:lnTo>
                    <a:pt x="4830611" y="0"/>
                  </a:lnTo>
                  <a:lnTo>
                    <a:pt x="4830611" y="792774"/>
                  </a:lnTo>
                  <a:lnTo>
                    <a:pt x="0" y="792774"/>
                  </a:ln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34" name="TextBox 134"/>
            <p:cNvSpPr txBox="1"/>
            <p:nvPr/>
          </p:nvSpPr>
          <p:spPr>
            <a:xfrm>
              <a:off x="0" y="-38100"/>
              <a:ext cx="4830611" cy="8308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35" name="Group 135"/>
          <p:cNvGrpSpPr/>
          <p:nvPr/>
        </p:nvGrpSpPr>
        <p:grpSpPr>
          <a:xfrm rot="0">
            <a:off x="1532549" y="5502579"/>
            <a:ext cx="15222903" cy="3755721"/>
            <a:chOff x="0" y="0"/>
            <a:chExt cx="4009324" cy="989161"/>
          </a:xfrm>
        </p:grpSpPr>
        <p:sp>
          <p:nvSpPr>
            <p:cNvPr id="136" name="Freeform 136"/>
            <p:cNvSpPr/>
            <p:nvPr/>
          </p:nvSpPr>
          <p:spPr>
            <a:xfrm>
              <a:off x="0" y="0"/>
              <a:ext cx="4009324" cy="989161"/>
            </a:xfrm>
            <a:custGeom>
              <a:avLst/>
              <a:gdLst/>
              <a:ahLst/>
              <a:cxnLst/>
              <a:rect l="l" t="t" r="r" b="b"/>
              <a:pathLst>
                <a:path w="4009324" h="989161">
                  <a:moveTo>
                    <a:pt x="0" y="0"/>
                  </a:moveTo>
                  <a:lnTo>
                    <a:pt x="4009324" y="0"/>
                  </a:lnTo>
                  <a:lnTo>
                    <a:pt x="4009324" y="989161"/>
                  </a:lnTo>
                  <a:lnTo>
                    <a:pt x="0" y="989161"/>
                  </a:lnTo>
                  <a:close/>
                </a:path>
              </a:pathLst>
            </a:custGeom>
            <a:solidFill>
              <a:srgbClr val="ECECEC"/>
            </a:solidFill>
          </p:spPr>
        </p:sp>
        <p:sp>
          <p:nvSpPr>
            <p:cNvPr id="137" name="TextBox 137"/>
            <p:cNvSpPr txBox="1"/>
            <p:nvPr/>
          </p:nvSpPr>
          <p:spPr>
            <a:xfrm>
              <a:off x="0" y="-38100"/>
              <a:ext cx="4009324" cy="10272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8" name="TextBox 138"/>
          <p:cNvSpPr txBox="1"/>
          <p:nvPr/>
        </p:nvSpPr>
        <p:spPr>
          <a:xfrm>
            <a:off x="2168012" y="6079706"/>
            <a:ext cx="13951976" cy="2515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。演示文稿是一种实用的工具，可以是演示，演讲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39" name="Freeform 139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27" name="Group 127"/>
          <p:cNvGrpSpPr/>
          <p:nvPr/>
        </p:nvGrpSpPr>
        <p:grpSpPr>
          <a:xfrm rot="0">
            <a:off x="2359537" y="3337116"/>
            <a:ext cx="13724409" cy="12522894"/>
            <a:chOff x="0" y="0"/>
            <a:chExt cx="890784" cy="812800"/>
          </a:xfrm>
        </p:grpSpPr>
        <p:sp>
          <p:nvSpPr>
            <p:cNvPr id="128" name="Freeform 128"/>
            <p:cNvSpPr/>
            <p:nvPr/>
          </p:nvSpPr>
          <p:spPr>
            <a:xfrm>
              <a:off x="0" y="0"/>
              <a:ext cx="890784" cy="812800"/>
            </a:xfrm>
            <a:custGeom>
              <a:avLst/>
              <a:gdLst/>
              <a:ahLst/>
              <a:cxnLst/>
              <a:rect l="l" t="t" r="r" b="b"/>
              <a:pathLst>
                <a:path w="890784" h="812800">
                  <a:moveTo>
                    <a:pt x="445392" y="0"/>
                  </a:moveTo>
                  <a:cubicBezTo>
                    <a:pt x="199409" y="0"/>
                    <a:pt x="0" y="181951"/>
                    <a:pt x="0" y="406400"/>
                  </a:cubicBezTo>
                  <a:cubicBezTo>
                    <a:pt x="0" y="630849"/>
                    <a:pt x="199409" y="812800"/>
                    <a:pt x="445392" y="812800"/>
                  </a:cubicBezTo>
                  <a:cubicBezTo>
                    <a:pt x="691376" y="812800"/>
                    <a:pt x="890784" y="630849"/>
                    <a:pt x="890784" y="406400"/>
                  </a:cubicBezTo>
                  <a:cubicBezTo>
                    <a:pt x="890784" y="181951"/>
                    <a:pt x="691376" y="0"/>
                    <a:pt x="44539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AC0101">
                      <a:alpha val="100000"/>
                    </a:srgbClr>
                  </a:gs>
                  <a:gs pos="33333">
                    <a:srgbClr val="AC0101">
                      <a:alpha val="10000"/>
                    </a:srgbClr>
                  </a:gs>
                  <a:gs pos="66667">
                    <a:srgbClr val="AC0101">
                      <a:alpha val="0"/>
                    </a:srgbClr>
                  </a:gs>
                  <a:gs pos="100000">
                    <a:srgbClr val="AC0101">
                      <a:alpha val="0"/>
                    </a:srgbClr>
                  </a:gs>
                </a:gsLst>
                <a:lin ang="5400000"/>
              </a:gradFill>
              <a:prstDash val="solid"/>
              <a:miter/>
            </a:ln>
          </p:spPr>
        </p:sp>
        <p:sp>
          <p:nvSpPr>
            <p:cNvPr id="129" name="TextBox 129"/>
            <p:cNvSpPr txBox="1"/>
            <p:nvPr/>
          </p:nvSpPr>
          <p:spPr>
            <a:xfrm>
              <a:off x="83511" y="28575"/>
              <a:ext cx="723762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0" name="Group 130"/>
          <p:cNvGrpSpPr/>
          <p:nvPr/>
        </p:nvGrpSpPr>
        <p:grpSpPr>
          <a:xfrm rot="0">
            <a:off x="11880874" y="6069308"/>
            <a:ext cx="4802726" cy="1783073"/>
            <a:chOff x="0" y="0"/>
            <a:chExt cx="1264915" cy="469616"/>
          </a:xfrm>
        </p:grpSpPr>
        <p:sp>
          <p:nvSpPr>
            <p:cNvPr id="131" name="Freeform 131"/>
            <p:cNvSpPr/>
            <p:nvPr/>
          </p:nvSpPr>
          <p:spPr>
            <a:xfrm>
              <a:off x="0" y="0"/>
              <a:ext cx="1264916" cy="469616"/>
            </a:xfrm>
            <a:custGeom>
              <a:avLst/>
              <a:gdLst/>
              <a:ahLst/>
              <a:cxnLst/>
              <a:rect l="l" t="t" r="r" b="b"/>
              <a:pathLst>
                <a:path w="1264916" h="469616">
                  <a:moveTo>
                    <a:pt x="0" y="0"/>
                  </a:moveTo>
                  <a:lnTo>
                    <a:pt x="1264916" y="0"/>
                  </a:lnTo>
                  <a:lnTo>
                    <a:pt x="1264916" y="469616"/>
                  </a:lnTo>
                  <a:lnTo>
                    <a:pt x="0" y="46961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2" name="TextBox 132"/>
            <p:cNvSpPr txBox="1"/>
            <p:nvPr/>
          </p:nvSpPr>
          <p:spPr>
            <a:xfrm>
              <a:off x="0" y="-38100"/>
              <a:ext cx="1264915" cy="507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133" name="Group 133"/>
          <p:cNvGrpSpPr/>
          <p:nvPr/>
        </p:nvGrpSpPr>
        <p:grpSpPr>
          <a:xfrm rot="0">
            <a:off x="8745491" y="2886747"/>
            <a:ext cx="952500" cy="952500"/>
            <a:chOff x="0" y="0"/>
            <a:chExt cx="812800" cy="812800"/>
          </a:xfrm>
        </p:grpSpPr>
        <p:sp>
          <p:nvSpPr>
            <p:cNvPr id="134" name="Freeform 1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  <a:ln cap="sq">
              <a:noFill/>
              <a:prstDash val="solid"/>
              <a:miter/>
            </a:ln>
          </p:spPr>
        </p:sp>
        <p:sp>
          <p:nvSpPr>
            <p:cNvPr id="135" name="TextBox 13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36" name="Group 136"/>
          <p:cNvGrpSpPr/>
          <p:nvPr/>
        </p:nvGrpSpPr>
        <p:grpSpPr>
          <a:xfrm rot="0">
            <a:off x="3481738" y="5116808"/>
            <a:ext cx="952500" cy="952500"/>
            <a:chOff x="0" y="0"/>
            <a:chExt cx="812800" cy="812800"/>
          </a:xfrm>
        </p:grpSpPr>
        <p:sp>
          <p:nvSpPr>
            <p:cNvPr id="137" name="Freeform 1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  <a:ln cap="sq">
              <a:noFill/>
              <a:prstDash val="solid"/>
              <a:miter/>
            </a:ln>
          </p:spPr>
        </p:sp>
        <p:sp>
          <p:nvSpPr>
            <p:cNvPr id="138" name="TextBox 13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9" name="Group 139"/>
          <p:cNvGrpSpPr/>
          <p:nvPr/>
        </p:nvGrpSpPr>
        <p:grpSpPr>
          <a:xfrm rot="0">
            <a:off x="13934578" y="5116808"/>
            <a:ext cx="952500" cy="952500"/>
            <a:chOff x="0" y="0"/>
            <a:chExt cx="812800" cy="812800"/>
          </a:xfrm>
        </p:grpSpPr>
        <p:sp>
          <p:nvSpPr>
            <p:cNvPr id="140" name="Freeform 1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  <a:ln cap="sq">
              <a:noFill/>
              <a:prstDash val="solid"/>
              <a:miter/>
            </a:ln>
          </p:spPr>
        </p:sp>
        <p:sp>
          <p:nvSpPr>
            <p:cNvPr id="141" name="TextBox 14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2" name="Group 142"/>
          <p:cNvGrpSpPr/>
          <p:nvPr/>
        </p:nvGrpSpPr>
        <p:grpSpPr>
          <a:xfrm rot="0">
            <a:off x="1509150" y="6069308"/>
            <a:ext cx="4802726" cy="1783073"/>
            <a:chOff x="0" y="0"/>
            <a:chExt cx="1264915" cy="469616"/>
          </a:xfrm>
        </p:grpSpPr>
        <p:sp>
          <p:nvSpPr>
            <p:cNvPr id="143" name="Freeform 143"/>
            <p:cNvSpPr/>
            <p:nvPr/>
          </p:nvSpPr>
          <p:spPr>
            <a:xfrm>
              <a:off x="0" y="0"/>
              <a:ext cx="1264916" cy="469616"/>
            </a:xfrm>
            <a:custGeom>
              <a:avLst/>
              <a:gdLst/>
              <a:ahLst/>
              <a:cxnLst/>
              <a:rect l="l" t="t" r="r" b="b"/>
              <a:pathLst>
                <a:path w="1264916" h="469616">
                  <a:moveTo>
                    <a:pt x="0" y="0"/>
                  </a:moveTo>
                  <a:lnTo>
                    <a:pt x="1264916" y="0"/>
                  </a:lnTo>
                  <a:lnTo>
                    <a:pt x="1264916" y="469616"/>
                  </a:lnTo>
                  <a:lnTo>
                    <a:pt x="0" y="46961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4" name="TextBox 144"/>
            <p:cNvSpPr txBox="1"/>
            <p:nvPr/>
          </p:nvSpPr>
          <p:spPr>
            <a:xfrm>
              <a:off x="0" y="-38100"/>
              <a:ext cx="1264915" cy="507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145" name="TextBox 145"/>
          <p:cNvSpPr txBox="1"/>
          <p:nvPr/>
        </p:nvSpPr>
        <p:spPr>
          <a:xfrm>
            <a:off x="6390455" y="3985892"/>
            <a:ext cx="5662572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演示文稿是一种实用的工具，可以是演示，演讲，报告等大部分时间，它们都是在为观众服务。演示文稿是一种实用的工具，可以是演示，演讲，报告等。大部分时间，它们都是在为观众服务。</a:t>
            </a:r>
            <a:endParaRPr lang="en-US" sz="1700" u="none" strike="noStrike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46" name="TextBox 146"/>
          <p:cNvSpPr txBox="1"/>
          <p:nvPr/>
        </p:nvSpPr>
        <p:spPr>
          <a:xfrm>
            <a:off x="8907713" y="3079132"/>
            <a:ext cx="628056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60"/>
              </a:lnSpc>
              <a:spcBef>
                <a:spcPct val="0"/>
              </a:spcBef>
            </a:pPr>
            <a:r>
              <a:rPr lang="en-US" sz="3300" b="1" u="none" strike="noStrike">
                <a:solidFill>
                  <a:srgbClr val="FFFFFF"/>
                </a:solidFill>
                <a:latin typeface="Akzidenz-Grotesk Heavy" panose="02000503050000020004"/>
                <a:ea typeface="Akzidenz-Grotesk Heavy" panose="02000503050000020004"/>
                <a:cs typeface="Akzidenz-Grotesk Heavy" panose="02000503050000020004"/>
                <a:sym typeface="Akzidenz-Grotesk Heavy" panose="02000503050000020004"/>
              </a:rPr>
              <a:t>02</a:t>
            </a:r>
            <a:endParaRPr lang="en-US" sz="3300" b="1" u="none" strike="noStrike">
              <a:solidFill>
                <a:srgbClr val="FFFFFF"/>
              </a:solidFill>
              <a:latin typeface="Akzidenz-Grotesk Heavy" panose="02000503050000020004"/>
              <a:ea typeface="Akzidenz-Grotesk Heavy" panose="02000503050000020004"/>
              <a:cs typeface="Akzidenz-Grotesk Heavy" panose="02000503050000020004"/>
              <a:sym typeface="Akzidenz-Grotesk Heavy" panose="02000503050000020004"/>
            </a:endParaRPr>
          </a:p>
        </p:txBody>
      </p:sp>
      <p:sp>
        <p:nvSpPr>
          <p:cNvPr id="147" name="TextBox 147"/>
          <p:cNvSpPr txBox="1"/>
          <p:nvPr/>
        </p:nvSpPr>
        <p:spPr>
          <a:xfrm>
            <a:off x="3643960" y="5309193"/>
            <a:ext cx="628056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60"/>
              </a:lnSpc>
              <a:spcBef>
                <a:spcPct val="0"/>
              </a:spcBef>
            </a:pPr>
            <a:r>
              <a:rPr lang="en-US" sz="3300" b="1" u="none" strike="noStrike">
                <a:solidFill>
                  <a:srgbClr val="FFFFFF"/>
                </a:solidFill>
                <a:latin typeface="Akzidenz-Grotesk Heavy" panose="02000503050000020004"/>
                <a:ea typeface="Akzidenz-Grotesk Heavy" panose="02000503050000020004"/>
                <a:cs typeface="Akzidenz-Grotesk Heavy" panose="02000503050000020004"/>
                <a:sym typeface="Akzidenz-Grotesk Heavy" panose="02000503050000020004"/>
              </a:rPr>
              <a:t>01</a:t>
            </a:r>
            <a:endParaRPr lang="en-US" sz="3300" b="1" u="none" strike="noStrike">
              <a:solidFill>
                <a:srgbClr val="FFFFFF"/>
              </a:solidFill>
              <a:latin typeface="Akzidenz-Grotesk Heavy" panose="02000503050000020004"/>
              <a:ea typeface="Akzidenz-Grotesk Heavy" panose="02000503050000020004"/>
              <a:cs typeface="Akzidenz-Grotesk Heavy" panose="02000503050000020004"/>
              <a:sym typeface="Akzidenz-Grotesk Heavy" panose="02000503050000020004"/>
            </a:endParaRPr>
          </a:p>
        </p:txBody>
      </p:sp>
      <p:sp>
        <p:nvSpPr>
          <p:cNvPr id="148" name="TextBox 148"/>
          <p:cNvSpPr txBox="1"/>
          <p:nvPr/>
        </p:nvSpPr>
        <p:spPr>
          <a:xfrm>
            <a:off x="12346142" y="6215953"/>
            <a:ext cx="4129371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演示文稿是一种实用的工具，可以是演示演讲，报告等。大部分时间，它们都是在为观众服务。演示文稿是一种实用的工具，可以是演示，演讲，报告等。大部分时间。</a:t>
            </a:r>
            <a:endParaRPr lang="en-US" sz="1700" u="none" strike="noStrike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49" name="TextBox 149"/>
          <p:cNvSpPr txBox="1"/>
          <p:nvPr/>
        </p:nvSpPr>
        <p:spPr>
          <a:xfrm>
            <a:off x="14096800" y="5309193"/>
            <a:ext cx="628056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60"/>
              </a:lnSpc>
              <a:spcBef>
                <a:spcPct val="0"/>
              </a:spcBef>
            </a:pPr>
            <a:r>
              <a:rPr lang="en-US" sz="3300" b="1" u="none" strike="noStrike">
                <a:solidFill>
                  <a:srgbClr val="FFFFFF"/>
                </a:solidFill>
                <a:latin typeface="Akzidenz-Grotesk Heavy" panose="02000503050000020004"/>
                <a:ea typeface="Akzidenz-Grotesk Heavy" panose="02000503050000020004"/>
                <a:cs typeface="Akzidenz-Grotesk Heavy" panose="02000503050000020004"/>
                <a:sym typeface="Akzidenz-Grotesk Heavy" panose="02000503050000020004"/>
              </a:rPr>
              <a:t>03</a:t>
            </a:r>
            <a:endParaRPr lang="en-US" sz="3300" b="1" u="none" strike="noStrike">
              <a:solidFill>
                <a:srgbClr val="FFFFFF"/>
              </a:solidFill>
              <a:latin typeface="Akzidenz-Grotesk Heavy" panose="02000503050000020004"/>
              <a:ea typeface="Akzidenz-Grotesk Heavy" panose="02000503050000020004"/>
              <a:cs typeface="Akzidenz-Grotesk Heavy" panose="02000503050000020004"/>
              <a:sym typeface="Akzidenz-Grotesk Heavy" panose="02000503050000020004"/>
            </a:endParaRPr>
          </a:p>
        </p:txBody>
      </p:sp>
      <p:sp>
        <p:nvSpPr>
          <p:cNvPr id="150" name="TextBox 150"/>
          <p:cNvSpPr txBox="1"/>
          <p:nvPr/>
        </p:nvSpPr>
        <p:spPr>
          <a:xfrm>
            <a:off x="2095508" y="7804756"/>
            <a:ext cx="3535058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关键词一</a:t>
            </a:r>
            <a:endParaRPr lang="en-US" sz="28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51" name="TextBox 151"/>
          <p:cNvSpPr txBox="1"/>
          <p:nvPr/>
        </p:nvSpPr>
        <p:spPr>
          <a:xfrm>
            <a:off x="13162131" y="7766656"/>
            <a:ext cx="2497393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关键词三</a:t>
            </a:r>
            <a:endParaRPr lang="en-US" sz="28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52" name="TextBox 152"/>
          <p:cNvSpPr txBox="1"/>
          <p:nvPr/>
        </p:nvSpPr>
        <p:spPr>
          <a:xfrm>
            <a:off x="7710884" y="7290259"/>
            <a:ext cx="3021714" cy="1200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70"/>
              </a:lnSpc>
            </a:pPr>
            <a:r>
              <a:rPr lang="en-US" sz="7890" b="1">
                <a:solidFill>
                  <a:srgbClr val="AC0101"/>
                </a:solidFill>
                <a:latin typeface="Anantason SemiExpanded Semi-Bold"/>
                <a:ea typeface="Anantason SemiExpanded Semi-Bold"/>
                <a:cs typeface="Anantason SemiExpanded Semi-Bold"/>
                <a:sym typeface="Anantason SemiExpanded Semi-Bold"/>
              </a:rPr>
              <a:t>文本 </a:t>
            </a:r>
            <a:endParaRPr lang="en-US" sz="7890" b="1">
              <a:solidFill>
                <a:srgbClr val="AC0101"/>
              </a:solidFill>
              <a:latin typeface="Anantason SemiExpanded Semi-Bold"/>
              <a:ea typeface="Anantason SemiExpanded Semi-Bold"/>
              <a:cs typeface="Anantason SemiExpanded Semi-Bold"/>
              <a:sym typeface="Anantason SemiExpanded Semi-Bold"/>
            </a:endParaRPr>
          </a:p>
        </p:txBody>
      </p:sp>
      <p:sp>
        <p:nvSpPr>
          <p:cNvPr id="153" name="TextBox 153"/>
          <p:cNvSpPr txBox="1"/>
          <p:nvPr/>
        </p:nvSpPr>
        <p:spPr>
          <a:xfrm>
            <a:off x="1845827" y="6212183"/>
            <a:ext cx="4129371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演示文稿是一种实用的工具，可以是演示演讲，报告等。大部分时间，它们都是在为观众服务。演示文稿是一种实用的工具，可以是演示，演讲，报告等。大部分时间。</a:t>
            </a:r>
            <a:endParaRPr lang="en-US" sz="1700" u="none" strike="noStrike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54" name="TextBox 154"/>
          <p:cNvSpPr txBox="1"/>
          <p:nvPr/>
        </p:nvSpPr>
        <p:spPr>
          <a:xfrm>
            <a:off x="7347184" y="5573226"/>
            <a:ext cx="3836670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关键词二</a:t>
            </a:r>
            <a:endParaRPr lang="en-US" sz="28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55" name="Group 155"/>
          <p:cNvGrpSpPr/>
          <p:nvPr/>
        </p:nvGrpSpPr>
        <p:grpSpPr>
          <a:xfrm rot="6908628">
            <a:off x="16279294" y="2119078"/>
            <a:ext cx="3754631" cy="3754631"/>
            <a:chOff x="0" y="0"/>
            <a:chExt cx="812800" cy="812800"/>
          </a:xfrm>
        </p:grpSpPr>
        <p:sp>
          <p:nvSpPr>
            <p:cNvPr id="156" name="Freeform 15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57" name="TextBox 15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158" name="Group 158"/>
          <p:cNvGrpSpPr/>
          <p:nvPr/>
        </p:nvGrpSpPr>
        <p:grpSpPr>
          <a:xfrm rot="-1197074">
            <a:off x="-1078624" y="7412079"/>
            <a:ext cx="2157248" cy="2157248"/>
            <a:chOff x="0" y="0"/>
            <a:chExt cx="812800" cy="812800"/>
          </a:xfrm>
        </p:grpSpPr>
        <p:sp>
          <p:nvSpPr>
            <p:cNvPr id="159" name="Freeform 15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60" name="TextBox 16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161" name="Freeform 161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27" name="Group 127"/>
          <p:cNvGrpSpPr/>
          <p:nvPr/>
        </p:nvGrpSpPr>
        <p:grpSpPr>
          <a:xfrm rot="0">
            <a:off x="8993662" y="3159623"/>
            <a:ext cx="7573934" cy="2558889"/>
            <a:chOff x="0" y="0"/>
            <a:chExt cx="1994781" cy="673946"/>
          </a:xfrm>
        </p:grpSpPr>
        <p:sp>
          <p:nvSpPr>
            <p:cNvPr id="128" name="Freeform 128"/>
            <p:cNvSpPr/>
            <p:nvPr/>
          </p:nvSpPr>
          <p:spPr>
            <a:xfrm>
              <a:off x="0" y="0"/>
              <a:ext cx="1994781" cy="673946"/>
            </a:xfrm>
            <a:custGeom>
              <a:avLst/>
              <a:gdLst/>
              <a:ahLst/>
              <a:cxnLst/>
              <a:rect l="l" t="t" r="r" b="b"/>
              <a:pathLst>
                <a:path w="1994781" h="673946">
                  <a:moveTo>
                    <a:pt x="0" y="0"/>
                  </a:moveTo>
                  <a:lnTo>
                    <a:pt x="1994781" y="0"/>
                  </a:lnTo>
                  <a:lnTo>
                    <a:pt x="1994781" y="673946"/>
                  </a:lnTo>
                  <a:lnTo>
                    <a:pt x="0" y="673946"/>
                  </a:lnTo>
                  <a:close/>
                </a:path>
              </a:pathLst>
            </a:custGeom>
            <a:solidFill>
              <a:srgbClr val="ECECEC"/>
            </a:solidFill>
          </p:spPr>
        </p:sp>
        <p:sp>
          <p:nvSpPr>
            <p:cNvPr id="129" name="TextBox 129"/>
            <p:cNvSpPr txBox="1"/>
            <p:nvPr/>
          </p:nvSpPr>
          <p:spPr>
            <a:xfrm>
              <a:off x="0" y="-47625"/>
              <a:ext cx="1994781" cy="7215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130" name="TextBox 130"/>
          <p:cNvSpPr txBox="1"/>
          <p:nvPr/>
        </p:nvSpPr>
        <p:spPr>
          <a:xfrm>
            <a:off x="11489625" y="3375985"/>
            <a:ext cx="2582008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31" name="TextBox 131"/>
          <p:cNvSpPr txBox="1"/>
          <p:nvPr/>
        </p:nvSpPr>
        <p:spPr>
          <a:xfrm>
            <a:off x="9805069" y="3986532"/>
            <a:ext cx="5951120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32" name="Group 132"/>
          <p:cNvGrpSpPr/>
          <p:nvPr/>
        </p:nvGrpSpPr>
        <p:grpSpPr>
          <a:xfrm rot="0">
            <a:off x="8993662" y="6047750"/>
            <a:ext cx="7573934" cy="2558889"/>
            <a:chOff x="0" y="0"/>
            <a:chExt cx="1994781" cy="673946"/>
          </a:xfrm>
        </p:grpSpPr>
        <p:sp>
          <p:nvSpPr>
            <p:cNvPr id="133" name="Freeform 133"/>
            <p:cNvSpPr/>
            <p:nvPr/>
          </p:nvSpPr>
          <p:spPr>
            <a:xfrm>
              <a:off x="0" y="0"/>
              <a:ext cx="1994781" cy="673946"/>
            </a:xfrm>
            <a:custGeom>
              <a:avLst/>
              <a:gdLst/>
              <a:ahLst/>
              <a:cxnLst/>
              <a:rect l="l" t="t" r="r" b="b"/>
              <a:pathLst>
                <a:path w="1994781" h="673946">
                  <a:moveTo>
                    <a:pt x="0" y="0"/>
                  </a:moveTo>
                  <a:lnTo>
                    <a:pt x="1994781" y="0"/>
                  </a:lnTo>
                  <a:lnTo>
                    <a:pt x="1994781" y="673946"/>
                  </a:lnTo>
                  <a:lnTo>
                    <a:pt x="0" y="673946"/>
                  </a:lnTo>
                  <a:close/>
                </a:path>
              </a:pathLst>
            </a:custGeom>
            <a:solidFill>
              <a:srgbClr val="ECECEC"/>
            </a:solidFill>
          </p:spPr>
        </p:sp>
        <p:sp>
          <p:nvSpPr>
            <p:cNvPr id="134" name="TextBox 134"/>
            <p:cNvSpPr txBox="1"/>
            <p:nvPr/>
          </p:nvSpPr>
          <p:spPr>
            <a:xfrm>
              <a:off x="0" y="-47625"/>
              <a:ext cx="1994781" cy="7215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135" name="TextBox 135"/>
          <p:cNvSpPr txBox="1"/>
          <p:nvPr/>
        </p:nvSpPr>
        <p:spPr>
          <a:xfrm>
            <a:off x="11489625" y="6264112"/>
            <a:ext cx="2582008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36" name="TextBox 136"/>
          <p:cNvSpPr txBox="1"/>
          <p:nvPr/>
        </p:nvSpPr>
        <p:spPr>
          <a:xfrm>
            <a:off x="9824896" y="6814796"/>
            <a:ext cx="5911466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37" name="Group 137"/>
          <p:cNvGrpSpPr/>
          <p:nvPr/>
        </p:nvGrpSpPr>
        <p:grpSpPr>
          <a:xfrm rot="-4267004">
            <a:off x="-940320" y="6188405"/>
            <a:ext cx="5948570" cy="5948570"/>
            <a:chOff x="0" y="0"/>
            <a:chExt cx="812800" cy="812800"/>
          </a:xfrm>
        </p:grpSpPr>
        <p:sp>
          <p:nvSpPr>
            <p:cNvPr id="138" name="Freeform 1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39" name="TextBox 13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140" name="Group 140"/>
          <p:cNvGrpSpPr/>
          <p:nvPr/>
        </p:nvGrpSpPr>
        <p:grpSpPr>
          <a:xfrm rot="0">
            <a:off x="1720404" y="3159623"/>
            <a:ext cx="6980140" cy="5447017"/>
            <a:chOff x="0" y="0"/>
            <a:chExt cx="1838391" cy="1434605"/>
          </a:xfrm>
        </p:grpSpPr>
        <p:sp>
          <p:nvSpPr>
            <p:cNvPr id="141" name="Freeform 141"/>
            <p:cNvSpPr/>
            <p:nvPr/>
          </p:nvSpPr>
          <p:spPr>
            <a:xfrm>
              <a:off x="0" y="0"/>
              <a:ext cx="1838391" cy="1434605"/>
            </a:xfrm>
            <a:custGeom>
              <a:avLst/>
              <a:gdLst/>
              <a:ahLst/>
              <a:cxnLst/>
              <a:rect l="l" t="t" r="r" b="b"/>
              <a:pathLst>
                <a:path w="1838391" h="1434605">
                  <a:moveTo>
                    <a:pt x="0" y="0"/>
                  </a:moveTo>
                  <a:lnTo>
                    <a:pt x="1838391" y="0"/>
                  </a:lnTo>
                  <a:lnTo>
                    <a:pt x="1838391" y="1434605"/>
                  </a:lnTo>
                  <a:lnTo>
                    <a:pt x="0" y="14346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C0101"/>
              </a:solidFill>
              <a:prstDash val="solid"/>
              <a:miter/>
            </a:ln>
          </p:spPr>
        </p:sp>
        <p:sp>
          <p:nvSpPr>
            <p:cNvPr id="142" name="TextBox 142"/>
            <p:cNvSpPr txBox="1"/>
            <p:nvPr/>
          </p:nvSpPr>
          <p:spPr>
            <a:xfrm>
              <a:off x="0" y="-47625"/>
              <a:ext cx="1838391" cy="14822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143" name="TextBox 143"/>
          <p:cNvSpPr txBox="1"/>
          <p:nvPr/>
        </p:nvSpPr>
        <p:spPr>
          <a:xfrm>
            <a:off x="3919470" y="3734198"/>
            <a:ext cx="2582008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44" name="TextBox 144"/>
          <p:cNvSpPr txBox="1"/>
          <p:nvPr/>
        </p:nvSpPr>
        <p:spPr>
          <a:xfrm>
            <a:off x="2547859" y="4344746"/>
            <a:ext cx="5325229" cy="3601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45" name="Group 145"/>
          <p:cNvGrpSpPr/>
          <p:nvPr/>
        </p:nvGrpSpPr>
        <p:grpSpPr>
          <a:xfrm rot="5400000">
            <a:off x="16975660" y="1456077"/>
            <a:ext cx="2217849" cy="2217849"/>
            <a:chOff x="0" y="0"/>
            <a:chExt cx="812800" cy="812800"/>
          </a:xfrm>
        </p:grpSpPr>
        <p:sp>
          <p:nvSpPr>
            <p:cNvPr id="146" name="Freeform 1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47" name="TextBox 14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148" name="Freeform 148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id="127" name="TextBox 127"/>
          <p:cNvSpPr txBox="1"/>
          <p:nvPr/>
        </p:nvSpPr>
        <p:spPr>
          <a:xfrm>
            <a:off x="1411387" y="6844766"/>
            <a:ext cx="4491839" cy="179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演示文稿是一种实用的工具，可以是演示，演讲，报告等。大部分时间，它们都是在为观众服务。演示文稿是一种实用的工具，可以是演示。演示文稿是一种实用的工具，可以是演示，演讲，报告等。</a:t>
            </a:r>
            <a:endParaRPr lang="en-US" sz="1700" u="none" strike="noStrike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28" name="TextBox 128"/>
          <p:cNvSpPr txBox="1"/>
          <p:nvPr/>
        </p:nvSpPr>
        <p:spPr>
          <a:xfrm>
            <a:off x="1411387" y="3505299"/>
            <a:ext cx="4491839" cy="179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演示文稿是一种实用的工具，可以是演示，演讲，报告等。大部分时间，它们都是在为观众服务。演示文稿是一种实用的工具，可以是演示。演示文稿是一种实用的工具，可以是演示，演讲，报告等。</a:t>
            </a:r>
            <a:endParaRPr lang="en-US" sz="1700" u="none" strike="noStrike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29" name="Group 129"/>
          <p:cNvGrpSpPr/>
          <p:nvPr/>
        </p:nvGrpSpPr>
        <p:grpSpPr>
          <a:xfrm rot="5400000">
            <a:off x="6147923" y="2791301"/>
            <a:ext cx="5989201" cy="5989201"/>
            <a:chOff x="0" y="0"/>
            <a:chExt cx="812800" cy="812800"/>
          </a:xfrm>
        </p:grpSpPr>
        <p:sp>
          <p:nvSpPr>
            <p:cNvPr id="130" name="Freeform 1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85800" cap="sq">
              <a:gradFill>
                <a:gsLst>
                  <a:gs pos="0">
                    <a:srgbClr val="AC0101">
                      <a:alpha val="21535"/>
                    </a:srgbClr>
                  </a:gs>
                  <a:gs pos="100000">
                    <a:srgbClr val="AC0101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31" name="TextBox 1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2" name="Freeform 132"/>
          <p:cNvSpPr/>
          <p:nvPr/>
        </p:nvSpPr>
        <p:spPr>
          <a:xfrm>
            <a:off x="6775396" y="3418775"/>
            <a:ext cx="4734255" cy="4734255"/>
          </a:xfrm>
          <a:custGeom>
            <a:avLst/>
            <a:gdLst/>
            <a:ahLst/>
            <a:cxnLst/>
            <a:rect l="l" t="t" r="r" b="b"/>
            <a:pathLst>
              <a:path w="4734255" h="4734255">
                <a:moveTo>
                  <a:pt x="0" y="0"/>
                </a:moveTo>
                <a:lnTo>
                  <a:pt x="4734255" y="0"/>
                </a:lnTo>
                <a:lnTo>
                  <a:pt x="4734255" y="4734255"/>
                </a:lnTo>
                <a:lnTo>
                  <a:pt x="0" y="473425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33" name="TextBox 133"/>
          <p:cNvSpPr txBox="1"/>
          <p:nvPr/>
        </p:nvSpPr>
        <p:spPr>
          <a:xfrm>
            <a:off x="12422874" y="6844766"/>
            <a:ext cx="4491839" cy="179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演示文稿是一种实用的工具，可以是演示，演讲，报告等。大部分时间，它们都是在为观众服务。演示文稿是一种实用的工具，可以是演示。演示文稿是一种实用的工具，可以是演示，演讲，报告等。</a:t>
            </a:r>
            <a:endParaRPr lang="en-US" sz="1700" u="none" strike="noStrike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34" name="TextBox 134"/>
          <p:cNvSpPr txBox="1"/>
          <p:nvPr/>
        </p:nvSpPr>
        <p:spPr>
          <a:xfrm>
            <a:off x="12422874" y="3505299"/>
            <a:ext cx="4491839" cy="179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演示文稿是一种实用的工具，可以是演示，演讲，报告等。大部分时间，它们都是在为观众服务。演示文稿是一种实用的工具，可以是演示。演示文稿是一种实用的工具，可以是演示，演讲，报告等。</a:t>
            </a:r>
            <a:endParaRPr lang="en-US" sz="1700" u="none" strike="noStrike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35" name="TextBox 135"/>
          <p:cNvSpPr txBox="1"/>
          <p:nvPr/>
        </p:nvSpPr>
        <p:spPr>
          <a:xfrm>
            <a:off x="1411387" y="2849471"/>
            <a:ext cx="2600842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000000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000000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36" name="TextBox 136"/>
          <p:cNvSpPr txBox="1"/>
          <p:nvPr/>
        </p:nvSpPr>
        <p:spPr>
          <a:xfrm>
            <a:off x="12422874" y="2849471"/>
            <a:ext cx="2600842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000000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000000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37" name="TextBox 137"/>
          <p:cNvSpPr txBox="1"/>
          <p:nvPr/>
        </p:nvSpPr>
        <p:spPr>
          <a:xfrm>
            <a:off x="1411387" y="6214959"/>
            <a:ext cx="2600842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000000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000000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38" name="TextBox 138"/>
          <p:cNvSpPr txBox="1"/>
          <p:nvPr/>
        </p:nvSpPr>
        <p:spPr>
          <a:xfrm>
            <a:off x="12422874" y="6214959"/>
            <a:ext cx="2600842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000000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000000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39" name="TextBox 139"/>
          <p:cNvSpPr txBox="1"/>
          <p:nvPr/>
        </p:nvSpPr>
        <p:spPr>
          <a:xfrm>
            <a:off x="7896519" y="5203294"/>
            <a:ext cx="2714359" cy="1078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05"/>
              </a:lnSpc>
            </a:pPr>
            <a:r>
              <a:rPr lang="en-US" sz="7090" b="1">
                <a:solidFill>
                  <a:srgbClr val="AC0101"/>
                </a:solidFill>
                <a:latin typeface="Anantason SemiExpanded Semi-Bold"/>
                <a:ea typeface="Anantason SemiExpanded Semi-Bold"/>
                <a:cs typeface="Anantason SemiExpanded Semi-Bold"/>
                <a:sym typeface="Anantason SemiExpanded Semi-Bold"/>
              </a:rPr>
              <a:t>文本 </a:t>
            </a:r>
            <a:endParaRPr lang="en-US" sz="7090" b="1">
              <a:solidFill>
                <a:srgbClr val="AC0101"/>
              </a:solidFill>
              <a:latin typeface="Anantason SemiExpanded Semi-Bold"/>
              <a:ea typeface="Anantason SemiExpanded Semi-Bold"/>
              <a:cs typeface="Anantason SemiExpanded Semi-Bold"/>
              <a:sym typeface="Anantason SemiExpanded Semi-Bold"/>
            </a:endParaRPr>
          </a:p>
        </p:txBody>
      </p:sp>
      <p:sp>
        <p:nvSpPr>
          <p:cNvPr id="140" name="Freeform 140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1031794" y="-1227814"/>
            <a:ext cx="4513029" cy="451302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222736" y="4006496"/>
            <a:ext cx="11842527" cy="3963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。演示文稿是一种实用的工具，可以是演示。演示文稿是一种实用的工具，可以是演示，演讲，报告等。演示文稿是一种实用的工具，可以是演示，演讲，报告等。大部分时间。演示文稿是一种实用的工具，可以是演示。演示文稿是一种实用的工具，可以是演示，演讲，报告等。大部分时间。演示文稿是一种实用的工具，可以是演示。演示文稿是一种实用的工具，可以是演示，演讲，报告等。演示文稿是一种实用的工具，可以是演示，演讲，报告等。大部分时间。演示文稿是一种实用的工具，可以是演示。演示文稿是一种实用的工具可以是演示，演讲，报告等。大部分时间。演示文稿是一种实用的工具，可以是演示。演示文稿是一种实用的工具，可以是演示，演讲，报告等。演示文稿是一种实用的工具，可以是演示，演讲，报告等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  <a:p>
            <a:pPr algn="just">
              <a:lnSpc>
                <a:spcPts val="2855"/>
              </a:lnSpc>
            </a:pPr>
          </a:p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。演示文稿是一种实用的工具，可以是演示，演讲，报告等。大部分时间。演示文稿是一种实用的工具，可以是演示。演示文稿是一种实用的工具，可以是演示，演讲，报告等。演示文稿是一种实用的工具，可以是演示，演讲，报告等。大部分时间。演示文稿是一种实用的工具，可以是演示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895703" y="2486501"/>
            <a:ext cx="6496594" cy="1178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20"/>
              </a:lnSpc>
            </a:pPr>
            <a:r>
              <a:rPr lang="en-US" sz="6295" b="1" spc="1095">
                <a:solidFill>
                  <a:srgbClr val="1E1E1E"/>
                </a:solidFill>
                <a:latin typeface="思源黑体 1 Bold" panose="020B0800000000000000" charset="-122"/>
                <a:ea typeface="思源黑体 1 Bold" panose="020B0800000000000000" charset="-122"/>
                <a:cs typeface="思源黑体 1 Bold" panose="020B0800000000000000" charset="-122"/>
                <a:sym typeface="思源黑体 1 Bold" panose="020B0800000000000000" charset="-122"/>
              </a:rPr>
              <a:t>点此输入文本</a:t>
            </a:r>
            <a:endParaRPr lang="en-US" sz="6295" b="1" spc="1095">
              <a:solidFill>
                <a:srgbClr val="1E1E1E"/>
              </a:solidFill>
              <a:latin typeface="思源黑体 1 Bold" panose="020B0800000000000000" charset="-122"/>
              <a:ea typeface="思源黑体 1 Bold" panose="020B0800000000000000" charset="-122"/>
              <a:cs typeface="思源黑体 1 Bold" panose="020B0800000000000000" charset="-122"/>
              <a:sym typeface="思源黑体 1 Bold" panose="020B0800000000000000" charset="-122"/>
            </a:endParaRPr>
          </a:p>
        </p:txBody>
      </p:sp>
      <p:grpSp>
        <p:nvGrpSpPr>
          <p:cNvPr id="7" name="Group 7"/>
          <p:cNvGrpSpPr/>
          <p:nvPr/>
        </p:nvGrpSpPr>
        <p:grpSpPr>
          <a:xfrm rot="9512101">
            <a:off x="15572262" y="7831527"/>
            <a:ext cx="4513029" cy="451302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0">
            <a:off x="13768454" y="1908334"/>
            <a:ext cx="2269171" cy="806767"/>
            <a:chOff x="0" y="0"/>
            <a:chExt cx="3025561" cy="1075690"/>
          </a:xfrm>
        </p:grpSpPr>
        <p:grpSp>
          <p:nvGrpSpPr>
            <p:cNvPr id="11" name="Group 11"/>
            <p:cNvGrpSpPr/>
            <p:nvPr/>
          </p:nvGrpSpPr>
          <p:grpSpPr>
            <a:xfrm rot="0">
              <a:off x="673120" y="0"/>
              <a:ext cx="96903" cy="96903"/>
              <a:chOff x="0" y="0"/>
              <a:chExt cx="812800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 rot="0">
              <a:off x="897493" y="0"/>
              <a:ext cx="96903" cy="96903"/>
              <a:chOff x="0" y="0"/>
              <a:chExt cx="812800" cy="8128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 rot="0">
              <a:off x="1121867" y="0"/>
              <a:ext cx="96903" cy="96903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 rot="0">
              <a:off x="1346240" y="0"/>
              <a:ext cx="96903" cy="96903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 rot="0">
              <a:off x="1570613" y="0"/>
              <a:ext cx="96903" cy="96903"/>
              <a:chOff x="0" y="0"/>
              <a:chExt cx="812800" cy="8128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 rot="0">
              <a:off x="1794987" y="0"/>
              <a:ext cx="96903" cy="96903"/>
              <a:chOff x="0" y="0"/>
              <a:chExt cx="812800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 rot="0">
              <a:off x="448747" y="0"/>
              <a:ext cx="96903" cy="96903"/>
              <a:chOff x="0" y="0"/>
              <a:chExt cx="812800" cy="8128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" name="Group 32"/>
            <p:cNvGrpSpPr/>
            <p:nvPr/>
          </p:nvGrpSpPr>
          <p:grpSpPr>
            <a:xfrm rot="0">
              <a:off x="224373" y="0"/>
              <a:ext cx="96903" cy="96903"/>
              <a:chOff x="0" y="0"/>
              <a:chExt cx="812800" cy="812800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" name="Group 35"/>
            <p:cNvGrpSpPr/>
            <p:nvPr/>
          </p:nvGrpSpPr>
          <p:grpSpPr>
            <a:xfrm rot="0">
              <a:off x="0" y="0"/>
              <a:ext cx="96903" cy="96903"/>
              <a:chOff x="0" y="0"/>
              <a:chExt cx="812800" cy="8128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 rot="0">
              <a:off x="673120" y="244697"/>
              <a:ext cx="96903" cy="96903"/>
              <a:chOff x="0" y="0"/>
              <a:chExt cx="812800" cy="812800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" name="Group 41"/>
            <p:cNvGrpSpPr/>
            <p:nvPr/>
          </p:nvGrpSpPr>
          <p:grpSpPr>
            <a:xfrm rot="0">
              <a:off x="897493" y="244697"/>
              <a:ext cx="96903" cy="96903"/>
              <a:chOff x="0" y="0"/>
              <a:chExt cx="812800" cy="8128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3" name="TextBox 4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4" name="Group 44"/>
            <p:cNvGrpSpPr/>
            <p:nvPr/>
          </p:nvGrpSpPr>
          <p:grpSpPr>
            <a:xfrm rot="0">
              <a:off x="1121867" y="244697"/>
              <a:ext cx="96903" cy="96903"/>
              <a:chOff x="0" y="0"/>
              <a:chExt cx="812800" cy="812800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6" name="TextBox 4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7" name="Group 47"/>
            <p:cNvGrpSpPr/>
            <p:nvPr/>
          </p:nvGrpSpPr>
          <p:grpSpPr>
            <a:xfrm rot="0">
              <a:off x="1346240" y="244697"/>
              <a:ext cx="96903" cy="96903"/>
              <a:chOff x="0" y="0"/>
              <a:chExt cx="812800" cy="8128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9" name="TextBox 4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0" name="Group 50"/>
            <p:cNvGrpSpPr/>
            <p:nvPr/>
          </p:nvGrpSpPr>
          <p:grpSpPr>
            <a:xfrm rot="0">
              <a:off x="1570613" y="244697"/>
              <a:ext cx="96903" cy="96903"/>
              <a:chOff x="0" y="0"/>
              <a:chExt cx="812800" cy="812800"/>
            </a:xfrm>
          </p:grpSpPr>
          <p:sp>
            <p:nvSpPr>
              <p:cNvPr id="51" name="Freeform 5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2" name="TextBox 5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3" name="Group 53"/>
            <p:cNvGrpSpPr/>
            <p:nvPr/>
          </p:nvGrpSpPr>
          <p:grpSpPr>
            <a:xfrm rot="0">
              <a:off x="1794987" y="244697"/>
              <a:ext cx="96903" cy="96903"/>
              <a:chOff x="0" y="0"/>
              <a:chExt cx="812800" cy="8128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5" name="TextBox 5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6" name="Group 56"/>
            <p:cNvGrpSpPr/>
            <p:nvPr/>
          </p:nvGrpSpPr>
          <p:grpSpPr>
            <a:xfrm rot="0">
              <a:off x="448747" y="244697"/>
              <a:ext cx="96903" cy="96903"/>
              <a:chOff x="0" y="0"/>
              <a:chExt cx="812800" cy="812800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9" name="Group 59"/>
            <p:cNvGrpSpPr/>
            <p:nvPr/>
          </p:nvGrpSpPr>
          <p:grpSpPr>
            <a:xfrm rot="0">
              <a:off x="224373" y="244697"/>
              <a:ext cx="96903" cy="96903"/>
              <a:chOff x="0" y="0"/>
              <a:chExt cx="812800" cy="81280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1" name="TextBox 6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2" name="Group 62"/>
            <p:cNvGrpSpPr/>
            <p:nvPr/>
          </p:nvGrpSpPr>
          <p:grpSpPr>
            <a:xfrm rot="0">
              <a:off x="0" y="244697"/>
              <a:ext cx="96903" cy="96903"/>
              <a:chOff x="0" y="0"/>
              <a:chExt cx="812800" cy="812800"/>
            </a:xfrm>
          </p:grpSpPr>
          <p:sp>
            <p:nvSpPr>
              <p:cNvPr id="63" name="Freeform 6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4" name="TextBox 6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5" name="Group 65"/>
            <p:cNvGrpSpPr/>
            <p:nvPr/>
          </p:nvGrpSpPr>
          <p:grpSpPr>
            <a:xfrm rot="0">
              <a:off x="673120" y="489394"/>
              <a:ext cx="96903" cy="96903"/>
              <a:chOff x="0" y="0"/>
              <a:chExt cx="812800" cy="812800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7" name="TextBox 6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8" name="Group 68"/>
            <p:cNvGrpSpPr/>
            <p:nvPr/>
          </p:nvGrpSpPr>
          <p:grpSpPr>
            <a:xfrm rot="0">
              <a:off x="897493" y="489394"/>
              <a:ext cx="96903" cy="96903"/>
              <a:chOff x="0" y="0"/>
              <a:chExt cx="812800" cy="812800"/>
            </a:xfrm>
          </p:grpSpPr>
          <p:sp>
            <p:nvSpPr>
              <p:cNvPr id="69" name="Freeform 6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0" name="TextBox 7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1" name="Group 71"/>
            <p:cNvGrpSpPr/>
            <p:nvPr/>
          </p:nvGrpSpPr>
          <p:grpSpPr>
            <a:xfrm rot="0">
              <a:off x="1121867" y="489394"/>
              <a:ext cx="96903" cy="96903"/>
              <a:chOff x="0" y="0"/>
              <a:chExt cx="812800" cy="81280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3" name="TextBox 7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4" name="Group 74"/>
            <p:cNvGrpSpPr/>
            <p:nvPr/>
          </p:nvGrpSpPr>
          <p:grpSpPr>
            <a:xfrm rot="0">
              <a:off x="1346240" y="489394"/>
              <a:ext cx="96903" cy="96903"/>
              <a:chOff x="0" y="0"/>
              <a:chExt cx="812800" cy="812800"/>
            </a:xfrm>
          </p:grpSpPr>
          <p:sp>
            <p:nvSpPr>
              <p:cNvPr id="75" name="Freeform 7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6" name="TextBox 7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7" name="Group 77"/>
            <p:cNvGrpSpPr/>
            <p:nvPr/>
          </p:nvGrpSpPr>
          <p:grpSpPr>
            <a:xfrm rot="0">
              <a:off x="1570613" y="489394"/>
              <a:ext cx="96903" cy="96903"/>
              <a:chOff x="0" y="0"/>
              <a:chExt cx="812800" cy="81280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9" name="TextBox 7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0" name="Group 80"/>
            <p:cNvGrpSpPr/>
            <p:nvPr/>
          </p:nvGrpSpPr>
          <p:grpSpPr>
            <a:xfrm rot="0">
              <a:off x="1794987" y="489394"/>
              <a:ext cx="96903" cy="96903"/>
              <a:chOff x="0" y="0"/>
              <a:chExt cx="812800" cy="812800"/>
            </a:xfrm>
          </p:grpSpPr>
          <p:sp>
            <p:nvSpPr>
              <p:cNvPr id="81" name="Freeform 8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2" name="TextBox 8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3" name="Group 83"/>
            <p:cNvGrpSpPr/>
            <p:nvPr/>
          </p:nvGrpSpPr>
          <p:grpSpPr>
            <a:xfrm rot="0">
              <a:off x="448747" y="489394"/>
              <a:ext cx="96903" cy="96903"/>
              <a:chOff x="0" y="0"/>
              <a:chExt cx="812800" cy="812800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5" name="TextBox 8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6" name="Group 86"/>
            <p:cNvGrpSpPr/>
            <p:nvPr/>
          </p:nvGrpSpPr>
          <p:grpSpPr>
            <a:xfrm rot="0">
              <a:off x="224373" y="489394"/>
              <a:ext cx="96903" cy="96903"/>
              <a:chOff x="0" y="0"/>
              <a:chExt cx="812800" cy="812800"/>
            </a:xfrm>
          </p:grpSpPr>
          <p:sp>
            <p:nvSpPr>
              <p:cNvPr id="87" name="Freeform 8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8" name="TextBox 8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9" name="Group 89"/>
            <p:cNvGrpSpPr/>
            <p:nvPr/>
          </p:nvGrpSpPr>
          <p:grpSpPr>
            <a:xfrm rot="0">
              <a:off x="0" y="489394"/>
              <a:ext cx="96903" cy="96903"/>
              <a:chOff x="0" y="0"/>
              <a:chExt cx="812800" cy="812800"/>
            </a:xfrm>
          </p:grpSpPr>
          <p:sp>
            <p:nvSpPr>
              <p:cNvPr id="90" name="Freeform 9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1" name="TextBox 9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2" name="Group 92"/>
            <p:cNvGrpSpPr/>
            <p:nvPr/>
          </p:nvGrpSpPr>
          <p:grpSpPr>
            <a:xfrm rot="0">
              <a:off x="673120" y="734090"/>
              <a:ext cx="96903" cy="96903"/>
              <a:chOff x="0" y="0"/>
              <a:chExt cx="812800" cy="812800"/>
            </a:xfrm>
          </p:grpSpPr>
          <p:sp>
            <p:nvSpPr>
              <p:cNvPr id="93" name="Freeform 9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4" name="TextBox 9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5" name="Group 95"/>
            <p:cNvGrpSpPr/>
            <p:nvPr/>
          </p:nvGrpSpPr>
          <p:grpSpPr>
            <a:xfrm rot="0">
              <a:off x="897493" y="734090"/>
              <a:ext cx="96903" cy="96903"/>
              <a:chOff x="0" y="0"/>
              <a:chExt cx="812800" cy="812800"/>
            </a:xfrm>
          </p:grpSpPr>
          <p:sp>
            <p:nvSpPr>
              <p:cNvPr id="96" name="Freeform 9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7" name="TextBox 9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8" name="Group 98"/>
            <p:cNvGrpSpPr/>
            <p:nvPr/>
          </p:nvGrpSpPr>
          <p:grpSpPr>
            <a:xfrm rot="0">
              <a:off x="1121867" y="734090"/>
              <a:ext cx="96903" cy="96903"/>
              <a:chOff x="0" y="0"/>
              <a:chExt cx="812800" cy="812800"/>
            </a:xfrm>
          </p:grpSpPr>
          <p:sp>
            <p:nvSpPr>
              <p:cNvPr id="99" name="Freeform 9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0" name="TextBox 10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1" name="Group 101"/>
            <p:cNvGrpSpPr/>
            <p:nvPr/>
          </p:nvGrpSpPr>
          <p:grpSpPr>
            <a:xfrm rot="0">
              <a:off x="1346240" y="734090"/>
              <a:ext cx="96903" cy="96903"/>
              <a:chOff x="0" y="0"/>
              <a:chExt cx="812800" cy="812800"/>
            </a:xfrm>
          </p:grpSpPr>
          <p:sp>
            <p:nvSpPr>
              <p:cNvPr id="102" name="Freeform 10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3" name="TextBox 10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4" name="Group 104"/>
            <p:cNvGrpSpPr/>
            <p:nvPr/>
          </p:nvGrpSpPr>
          <p:grpSpPr>
            <a:xfrm rot="0">
              <a:off x="1570613" y="734090"/>
              <a:ext cx="96903" cy="96903"/>
              <a:chOff x="0" y="0"/>
              <a:chExt cx="812800" cy="812800"/>
            </a:xfrm>
          </p:grpSpPr>
          <p:sp>
            <p:nvSpPr>
              <p:cNvPr id="105" name="Freeform 10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6" name="TextBox 10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7" name="Group 107"/>
            <p:cNvGrpSpPr/>
            <p:nvPr/>
          </p:nvGrpSpPr>
          <p:grpSpPr>
            <a:xfrm rot="0">
              <a:off x="1794987" y="734090"/>
              <a:ext cx="96903" cy="96903"/>
              <a:chOff x="0" y="0"/>
              <a:chExt cx="812800" cy="812800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9" name="TextBox 10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0" name="Group 110"/>
            <p:cNvGrpSpPr/>
            <p:nvPr/>
          </p:nvGrpSpPr>
          <p:grpSpPr>
            <a:xfrm rot="0">
              <a:off x="448747" y="734090"/>
              <a:ext cx="96903" cy="96903"/>
              <a:chOff x="0" y="0"/>
              <a:chExt cx="812800" cy="812800"/>
            </a:xfrm>
          </p:grpSpPr>
          <p:sp>
            <p:nvSpPr>
              <p:cNvPr id="111" name="Freeform 1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2" name="TextBox 1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3" name="Group 113"/>
            <p:cNvGrpSpPr/>
            <p:nvPr/>
          </p:nvGrpSpPr>
          <p:grpSpPr>
            <a:xfrm rot="0">
              <a:off x="224373" y="734090"/>
              <a:ext cx="96903" cy="96903"/>
              <a:chOff x="0" y="0"/>
              <a:chExt cx="812800" cy="812800"/>
            </a:xfrm>
          </p:grpSpPr>
          <p:sp>
            <p:nvSpPr>
              <p:cNvPr id="114" name="Freeform 1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5" name="TextBox 1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6" name="Group 116"/>
            <p:cNvGrpSpPr/>
            <p:nvPr/>
          </p:nvGrpSpPr>
          <p:grpSpPr>
            <a:xfrm rot="0">
              <a:off x="0" y="734090"/>
              <a:ext cx="96903" cy="96903"/>
              <a:chOff x="0" y="0"/>
              <a:chExt cx="812800" cy="812800"/>
            </a:xfrm>
          </p:grpSpPr>
          <p:sp>
            <p:nvSpPr>
              <p:cNvPr id="117" name="Freeform 1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8" name="TextBox 1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9" name="Group 119"/>
            <p:cNvGrpSpPr/>
            <p:nvPr/>
          </p:nvGrpSpPr>
          <p:grpSpPr>
            <a:xfrm rot="0">
              <a:off x="673120" y="978787"/>
              <a:ext cx="96903" cy="96903"/>
              <a:chOff x="0" y="0"/>
              <a:chExt cx="812800" cy="812800"/>
            </a:xfrm>
          </p:grpSpPr>
          <p:sp>
            <p:nvSpPr>
              <p:cNvPr id="120" name="Freeform 1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1" name="TextBox 1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2" name="Group 122"/>
            <p:cNvGrpSpPr/>
            <p:nvPr/>
          </p:nvGrpSpPr>
          <p:grpSpPr>
            <a:xfrm rot="0">
              <a:off x="897493" y="978787"/>
              <a:ext cx="96903" cy="96903"/>
              <a:chOff x="0" y="0"/>
              <a:chExt cx="812800" cy="812800"/>
            </a:xfrm>
          </p:grpSpPr>
          <p:sp>
            <p:nvSpPr>
              <p:cNvPr id="123" name="Freeform 1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4" name="TextBox 1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5" name="Group 125"/>
            <p:cNvGrpSpPr/>
            <p:nvPr/>
          </p:nvGrpSpPr>
          <p:grpSpPr>
            <a:xfrm rot="0">
              <a:off x="1121867" y="978787"/>
              <a:ext cx="96903" cy="96903"/>
              <a:chOff x="0" y="0"/>
              <a:chExt cx="812800" cy="812800"/>
            </a:xfrm>
          </p:grpSpPr>
          <p:sp>
            <p:nvSpPr>
              <p:cNvPr id="126" name="Freeform 1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7" name="TextBox 1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8" name="Group 128"/>
            <p:cNvGrpSpPr/>
            <p:nvPr/>
          </p:nvGrpSpPr>
          <p:grpSpPr>
            <a:xfrm rot="0">
              <a:off x="1346240" y="978787"/>
              <a:ext cx="96903" cy="96903"/>
              <a:chOff x="0" y="0"/>
              <a:chExt cx="812800" cy="812800"/>
            </a:xfrm>
          </p:grpSpPr>
          <p:sp>
            <p:nvSpPr>
              <p:cNvPr id="129" name="Freeform 1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0" name="TextBox 1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1" name="Group 131"/>
            <p:cNvGrpSpPr/>
            <p:nvPr/>
          </p:nvGrpSpPr>
          <p:grpSpPr>
            <a:xfrm rot="0">
              <a:off x="1570613" y="978787"/>
              <a:ext cx="96903" cy="96903"/>
              <a:chOff x="0" y="0"/>
              <a:chExt cx="812800" cy="812800"/>
            </a:xfrm>
          </p:grpSpPr>
          <p:sp>
            <p:nvSpPr>
              <p:cNvPr id="132" name="Freeform 1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3" name="TextBox 1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4" name="Group 134"/>
            <p:cNvGrpSpPr/>
            <p:nvPr/>
          </p:nvGrpSpPr>
          <p:grpSpPr>
            <a:xfrm rot="0">
              <a:off x="1794987" y="978787"/>
              <a:ext cx="96903" cy="96903"/>
              <a:chOff x="0" y="0"/>
              <a:chExt cx="812800" cy="812800"/>
            </a:xfrm>
          </p:grpSpPr>
          <p:sp>
            <p:nvSpPr>
              <p:cNvPr id="135" name="Freeform 1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6" name="TextBox 1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7" name="Group 137"/>
            <p:cNvGrpSpPr/>
            <p:nvPr/>
          </p:nvGrpSpPr>
          <p:grpSpPr>
            <a:xfrm rot="0">
              <a:off x="448747" y="978787"/>
              <a:ext cx="96903" cy="96903"/>
              <a:chOff x="0" y="0"/>
              <a:chExt cx="812800" cy="812800"/>
            </a:xfrm>
          </p:grpSpPr>
          <p:sp>
            <p:nvSpPr>
              <p:cNvPr id="138" name="Freeform 1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9" name="TextBox 1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0" name="Group 140"/>
            <p:cNvGrpSpPr/>
            <p:nvPr/>
          </p:nvGrpSpPr>
          <p:grpSpPr>
            <a:xfrm rot="0">
              <a:off x="224373" y="978787"/>
              <a:ext cx="96903" cy="96903"/>
              <a:chOff x="0" y="0"/>
              <a:chExt cx="812800" cy="812800"/>
            </a:xfrm>
          </p:grpSpPr>
          <p:sp>
            <p:nvSpPr>
              <p:cNvPr id="141" name="Freeform 1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2" name="TextBox 1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3" name="Group 143"/>
            <p:cNvGrpSpPr/>
            <p:nvPr/>
          </p:nvGrpSpPr>
          <p:grpSpPr>
            <a:xfrm rot="0">
              <a:off x="0" y="978787"/>
              <a:ext cx="96903" cy="96903"/>
              <a:chOff x="0" y="0"/>
              <a:chExt cx="812800" cy="812800"/>
            </a:xfrm>
          </p:grpSpPr>
          <p:sp>
            <p:nvSpPr>
              <p:cNvPr id="144" name="Freeform 1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5" name="TextBox 1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6" name="Group 146"/>
            <p:cNvGrpSpPr/>
            <p:nvPr/>
          </p:nvGrpSpPr>
          <p:grpSpPr>
            <a:xfrm rot="0">
              <a:off x="2704285" y="0"/>
              <a:ext cx="96903" cy="96903"/>
              <a:chOff x="0" y="0"/>
              <a:chExt cx="812800" cy="812800"/>
            </a:xfrm>
          </p:grpSpPr>
          <p:sp>
            <p:nvSpPr>
              <p:cNvPr id="147" name="Freeform 1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8" name="TextBox 1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9" name="Group 149"/>
            <p:cNvGrpSpPr/>
            <p:nvPr/>
          </p:nvGrpSpPr>
          <p:grpSpPr>
            <a:xfrm rot="0">
              <a:off x="2928658" y="0"/>
              <a:ext cx="96903" cy="96903"/>
              <a:chOff x="0" y="0"/>
              <a:chExt cx="812800" cy="812800"/>
            </a:xfrm>
          </p:grpSpPr>
          <p:sp>
            <p:nvSpPr>
              <p:cNvPr id="150" name="Freeform 1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1" name="TextBox 1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2" name="Group 152"/>
            <p:cNvGrpSpPr/>
            <p:nvPr/>
          </p:nvGrpSpPr>
          <p:grpSpPr>
            <a:xfrm rot="0">
              <a:off x="2479912" y="0"/>
              <a:ext cx="96903" cy="96903"/>
              <a:chOff x="0" y="0"/>
              <a:chExt cx="812800" cy="812800"/>
            </a:xfrm>
          </p:grpSpPr>
          <p:sp>
            <p:nvSpPr>
              <p:cNvPr id="153" name="Freeform 1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4" name="TextBox 1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5" name="Group 155"/>
            <p:cNvGrpSpPr/>
            <p:nvPr/>
          </p:nvGrpSpPr>
          <p:grpSpPr>
            <a:xfrm rot="0">
              <a:off x="2255538" y="0"/>
              <a:ext cx="96903" cy="96903"/>
              <a:chOff x="0" y="0"/>
              <a:chExt cx="812800" cy="812800"/>
            </a:xfrm>
          </p:grpSpPr>
          <p:sp>
            <p:nvSpPr>
              <p:cNvPr id="156" name="Freeform 1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7" name="TextBox 1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8" name="Group 158"/>
            <p:cNvGrpSpPr/>
            <p:nvPr/>
          </p:nvGrpSpPr>
          <p:grpSpPr>
            <a:xfrm rot="0">
              <a:off x="2031165" y="0"/>
              <a:ext cx="96903" cy="96903"/>
              <a:chOff x="0" y="0"/>
              <a:chExt cx="812800" cy="812800"/>
            </a:xfrm>
          </p:grpSpPr>
          <p:sp>
            <p:nvSpPr>
              <p:cNvPr id="159" name="Freeform 1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0" name="TextBox 1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1" name="Group 161"/>
            <p:cNvGrpSpPr/>
            <p:nvPr/>
          </p:nvGrpSpPr>
          <p:grpSpPr>
            <a:xfrm rot="0">
              <a:off x="2704285" y="244697"/>
              <a:ext cx="96903" cy="96903"/>
              <a:chOff x="0" y="0"/>
              <a:chExt cx="812800" cy="812800"/>
            </a:xfrm>
          </p:grpSpPr>
          <p:sp>
            <p:nvSpPr>
              <p:cNvPr id="162" name="Freeform 1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3" name="TextBox 1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4" name="Group 164"/>
            <p:cNvGrpSpPr/>
            <p:nvPr/>
          </p:nvGrpSpPr>
          <p:grpSpPr>
            <a:xfrm rot="0">
              <a:off x="2928658" y="244697"/>
              <a:ext cx="96903" cy="96903"/>
              <a:chOff x="0" y="0"/>
              <a:chExt cx="812800" cy="812800"/>
            </a:xfrm>
          </p:grpSpPr>
          <p:sp>
            <p:nvSpPr>
              <p:cNvPr id="165" name="Freeform 1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6" name="TextBox 1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7" name="Group 167"/>
            <p:cNvGrpSpPr/>
            <p:nvPr/>
          </p:nvGrpSpPr>
          <p:grpSpPr>
            <a:xfrm rot="0">
              <a:off x="2479912" y="244697"/>
              <a:ext cx="96903" cy="96903"/>
              <a:chOff x="0" y="0"/>
              <a:chExt cx="812800" cy="812800"/>
            </a:xfrm>
          </p:grpSpPr>
          <p:sp>
            <p:nvSpPr>
              <p:cNvPr id="168" name="Freeform 1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9" name="TextBox 1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0" name="Group 170"/>
            <p:cNvGrpSpPr/>
            <p:nvPr/>
          </p:nvGrpSpPr>
          <p:grpSpPr>
            <a:xfrm rot="0">
              <a:off x="2255538" y="244697"/>
              <a:ext cx="96903" cy="96903"/>
              <a:chOff x="0" y="0"/>
              <a:chExt cx="812800" cy="812800"/>
            </a:xfrm>
          </p:grpSpPr>
          <p:sp>
            <p:nvSpPr>
              <p:cNvPr id="171" name="Freeform 1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2" name="TextBox 1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3" name="Group 173"/>
            <p:cNvGrpSpPr/>
            <p:nvPr/>
          </p:nvGrpSpPr>
          <p:grpSpPr>
            <a:xfrm rot="0">
              <a:off x="2031165" y="244697"/>
              <a:ext cx="96903" cy="96903"/>
              <a:chOff x="0" y="0"/>
              <a:chExt cx="812800" cy="812800"/>
            </a:xfrm>
          </p:grpSpPr>
          <p:sp>
            <p:nvSpPr>
              <p:cNvPr id="174" name="Freeform 1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5" name="TextBox 1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6" name="Group 176"/>
            <p:cNvGrpSpPr/>
            <p:nvPr/>
          </p:nvGrpSpPr>
          <p:grpSpPr>
            <a:xfrm rot="0">
              <a:off x="2704285" y="489394"/>
              <a:ext cx="96903" cy="96903"/>
              <a:chOff x="0" y="0"/>
              <a:chExt cx="812800" cy="812800"/>
            </a:xfrm>
          </p:grpSpPr>
          <p:sp>
            <p:nvSpPr>
              <p:cNvPr id="177" name="Freeform 1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8" name="TextBox 1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9" name="Group 179"/>
            <p:cNvGrpSpPr/>
            <p:nvPr/>
          </p:nvGrpSpPr>
          <p:grpSpPr>
            <a:xfrm rot="0">
              <a:off x="2928658" y="489394"/>
              <a:ext cx="96903" cy="96903"/>
              <a:chOff x="0" y="0"/>
              <a:chExt cx="812800" cy="812800"/>
            </a:xfrm>
          </p:grpSpPr>
          <p:sp>
            <p:nvSpPr>
              <p:cNvPr id="180" name="Freeform 1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1" name="TextBox 1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2" name="Group 182"/>
            <p:cNvGrpSpPr/>
            <p:nvPr/>
          </p:nvGrpSpPr>
          <p:grpSpPr>
            <a:xfrm rot="0">
              <a:off x="2479912" y="489394"/>
              <a:ext cx="96903" cy="96903"/>
              <a:chOff x="0" y="0"/>
              <a:chExt cx="812800" cy="812800"/>
            </a:xfrm>
          </p:grpSpPr>
          <p:sp>
            <p:nvSpPr>
              <p:cNvPr id="183" name="Freeform 1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4" name="TextBox 1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5" name="Group 185"/>
            <p:cNvGrpSpPr/>
            <p:nvPr/>
          </p:nvGrpSpPr>
          <p:grpSpPr>
            <a:xfrm rot="0">
              <a:off x="2255538" y="489394"/>
              <a:ext cx="96903" cy="96903"/>
              <a:chOff x="0" y="0"/>
              <a:chExt cx="812800" cy="812800"/>
            </a:xfrm>
          </p:grpSpPr>
          <p:sp>
            <p:nvSpPr>
              <p:cNvPr id="186" name="Freeform 1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7" name="TextBox 1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8" name="Group 188"/>
            <p:cNvGrpSpPr/>
            <p:nvPr/>
          </p:nvGrpSpPr>
          <p:grpSpPr>
            <a:xfrm rot="0">
              <a:off x="2031165" y="489394"/>
              <a:ext cx="96903" cy="96903"/>
              <a:chOff x="0" y="0"/>
              <a:chExt cx="812800" cy="812800"/>
            </a:xfrm>
          </p:grpSpPr>
          <p:sp>
            <p:nvSpPr>
              <p:cNvPr id="189" name="Freeform 1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0" name="TextBox 1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1" name="Group 191"/>
            <p:cNvGrpSpPr/>
            <p:nvPr/>
          </p:nvGrpSpPr>
          <p:grpSpPr>
            <a:xfrm rot="0">
              <a:off x="2704285" y="734090"/>
              <a:ext cx="96903" cy="96903"/>
              <a:chOff x="0" y="0"/>
              <a:chExt cx="812800" cy="812800"/>
            </a:xfrm>
          </p:grpSpPr>
          <p:sp>
            <p:nvSpPr>
              <p:cNvPr id="192" name="Freeform 1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3" name="TextBox 1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4" name="Group 194"/>
            <p:cNvGrpSpPr/>
            <p:nvPr/>
          </p:nvGrpSpPr>
          <p:grpSpPr>
            <a:xfrm rot="0">
              <a:off x="2928658" y="734090"/>
              <a:ext cx="96903" cy="96903"/>
              <a:chOff x="0" y="0"/>
              <a:chExt cx="812800" cy="812800"/>
            </a:xfrm>
          </p:grpSpPr>
          <p:sp>
            <p:nvSpPr>
              <p:cNvPr id="195" name="Freeform 1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6" name="TextBox 1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7" name="Group 197"/>
            <p:cNvGrpSpPr/>
            <p:nvPr/>
          </p:nvGrpSpPr>
          <p:grpSpPr>
            <a:xfrm rot="0">
              <a:off x="2479912" y="734090"/>
              <a:ext cx="96903" cy="96903"/>
              <a:chOff x="0" y="0"/>
              <a:chExt cx="812800" cy="812800"/>
            </a:xfrm>
          </p:grpSpPr>
          <p:sp>
            <p:nvSpPr>
              <p:cNvPr id="198" name="Freeform 1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9" name="TextBox 1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0" name="Group 200"/>
            <p:cNvGrpSpPr/>
            <p:nvPr/>
          </p:nvGrpSpPr>
          <p:grpSpPr>
            <a:xfrm rot="0">
              <a:off x="2255538" y="734090"/>
              <a:ext cx="96903" cy="96903"/>
              <a:chOff x="0" y="0"/>
              <a:chExt cx="812800" cy="812800"/>
            </a:xfrm>
          </p:grpSpPr>
          <p:sp>
            <p:nvSpPr>
              <p:cNvPr id="201" name="Freeform 2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2" name="TextBox 2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3" name="Group 203"/>
            <p:cNvGrpSpPr/>
            <p:nvPr/>
          </p:nvGrpSpPr>
          <p:grpSpPr>
            <a:xfrm rot="0">
              <a:off x="2031165" y="734090"/>
              <a:ext cx="96903" cy="96903"/>
              <a:chOff x="0" y="0"/>
              <a:chExt cx="812800" cy="812800"/>
            </a:xfrm>
          </p:grpSpPr>
          <p:sp>
            <p:nvSpPr>
              <p:cNvPr id="204" name="Freeform 2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5" name="TextBox 2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6" name="Group 206"/>
            <p:cNvGrpSpPr/>
            <p:nvPr/>
          </p:nvGrpSpPr>
          <p:grpSpPr>
            <a:xfrm rot="0">
              <a:off x="2704285" y="978787"/>
              <a:ext cx="96903" cy="96903"/>
              <a:chOff x="0" y="0"/>
              <a:chExt cx="812800" cy="812800"/>
            </a:xfrm>
          </p:grpSpPr>
          <p:sp>
            <p:nvSpPr>
              <p:cNvPr id="207" name="Freeform 2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8" name="TextBox 2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9" name="Group 209"/>
            <p:cNvGrpSpPr/>
            <p:nvPr/>
          </p:nvGrpSpPr>
          <p:grpSpPr>
            <a:xfrm rot="0">
              <a:off x="2928658" y="978787"/>
              <a:ext cx="96903" cy="96903"/>
              <a:chOff x="0" y="0"/>
              <a:chExt cx="812800" cy="812800"/>
            </a:xfrm>
          </p:grpSpPr>
          <p:sp>
            <p:nvSpPr>
              <p:cNvPr id="210" name="Freeform 2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1" name="TextBox 2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2" name="Group 212"/>
            <p:cNvGrpSpPr/>
            <p:nvPr/>
          </p:nvGrpSpPr>
          <p:grpSpPr>
            <a:xfrm rot="0">
              <a:off x="2479912" y="978787"/>
              <a:ext cx="96903" cy="96903"/>
              <a:chOff x="0" y="0"/>
              <a:chExt cx="812800" cy="812800"/>
            </a:xfrm>
          </p:grpSpPr>
          <p:sp>
            <p:nvSpPr>
              <p:cNvPr id="213" name="Freeform 2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4" name="TextBox 2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5" name="Group 215"/>
            <p:cNvGrpSpPr/>
            <p:nvPr/>
          </p:nvGrpSpPr>
          <p:grpSpPr>
            <a:xfrm rot="0">
              <a:off x="2255538" y="978787"/>
              <a:ext cx="96903" cy="96903"/>
              <a:chOff x="0" y="0"/>
              <a:chExt cx="812800" cy="812800"/>
            </a:xfrm>
          </p:grpSpPr>
          <p:sp>
            <p:nvSpPr>
              <p:cNvPr id="216" name="Freeform 2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7" name="TextBox 2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8" name="Group 218"/>
            <p:cNvGrpSpPr/>
            <p:nvPr/>
          </p:nvGrpSpPr>
          <p:grpSpPr>
            <a:xfrm rot="0">
              <a:off x="2031165" y="978787"/>
              <a:ext cx="96903" cy="96903"/>
              <a:chOff x="0" y="0"/>
              <a:chExt cx="812800" cy="812800"/>
            </a:xfrm>
          </p:grpSpPr>
          <p:sp>
            <p:nvSpPr>
              <p:cNvPr id="219" name="Freeform 2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0" name="TextBox 2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221" name="Group 221"/>
          <p:cNvGrpSpPr/>
          <p:nvPr/>
        </p:nvGrpSpPr>
        <p:grpSpPr>
          <a:xfrm rot="0">
            <a:off x="-254760" y="8854916"/>
            <a:ext cx="2269171" cy="806767"/>
            <a:chOff x="0" y="0"/>
            <a:chExt cx="3025561" cy="1075690"/>
          </a:xfrm>
        </p:grpSpPr>
        <p:grpSp>
          <p:nvGrpSpPr>
            <p:cNvPr id="222" name="Group 222"/>
            <p:cNvGrpSpPr/>
            <p:nvPr/>
          </p:nvGrpSpPr>
          <p:grpSpPr>
            <a:xfrm rot="0">
              <a:off x="673120" y="0"/>
              <a:ext cx="96903" cy="96903"/>
              <a:chOff x="0" y="0"/>
              <a:chExt cx="812800" cy="812800"/>
            </a:xfrm>
          </p:grpSpPr>
          <p:sp>
            <p:nvSpPr>
              <p:cNvPr id="223" name="Freeform 2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4" name="TextBox 2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5" name="Group 225"/>
            <p:cNvGrpSpPr/>
            <p:nvPr/>
          </p:nvGrpSpPr>
          <p:grpSpPr>
            <a:xfrm rot="0">
              <a:off x="897493" y="0"/>
              <a:ext cx="96903" cy="96903"/>
              <a:chOff x="0" y="0"/>
              <a:chExt cx="812800" cy="812800"/>
            </a:xfrm>
          </p:grpSpPr>
          <p:sp>
            <p:nvSpPr>
              <p:cNvPr id="226" name="Freeform 2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7" name="TextBox 2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8" name="Group 228"/>
            <p:cNvGrpSpPr/>
            <p:nvPr/>
          </p:nvGrpSpPr>
          <p:grpSpPr>
            <a:xfrm rot="0">
              <a:off x="1121867" y="0"/>
              <a:ext cx="96903" cy="96903"/>
              <a:chOff x="0" y="0"/>
              <a:chExt cx="812800" cy="812800"/>
            </a:xfrm>
          </p:grpSpPr>
          <p:sp>
            <p:nvSpPr>
              <p:cNvPr id="229" name="Freeform 2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0" name="TextBox 2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1" name="Group 231"/>
            <p:cNvGrpSpPr/>
            <p:nvPr/>
          </p:nvGrpSpPr>
          <p:grpSpPr>
            <a:xfrm rot="0">
              <a:off x="1346240" y="0"/>
              <a:ext cx="96903" cy="96903"/>
              <a:chOff x="0" y="0"/>
              <a:chExt cx="812800" cy="812800"/>
            </a:xfrm>
          </p:grpSpPr>
          <p:sp>
            <p:nvSpPr>
              <p:cNvPr id="232" name="Freeform 2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3" name="TextBox 2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4" name="Group 234"/>
            <p:cNvGrpSpPr/>
            <p:nvPr/>
          </p:nvGrpSpPr>
          <p:grpSpPr>
            <a:xfrm rot="0">
              <a:off x="1570613" y="0"/>
              <a:ext cx="96903" cy="96903"/>
              <a:chOff x="0" y="0"/>
              <a:chExt cx="812800" cy="812800"/>
            </a:xfrm>
          </p:grpSpPr>
          <p:sp>
            <p:nvSpPr>
              <p:cNvPr id="235" name="Freeform 2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6" name="TextBox 2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7" name="Group 237"/>
            <p:cNvGrpSpPr/>
            <p:nvPr/>
          </p:nvGrpSpPr>
          <p:grpSpPr>
            <a:xfrm rot="0">
              <a:off x="1794987" y="0"/>
              <a:ext cx="96903" cy="96903"/>
              <a:chOff x="0" y="0"/>
              <a:chExt cx="812800" cy="812800"/>
            </a:xfrm>
          </p:grpSpPr>
          <p:sp>
            <p:nvSpPr>
              <p:cNvPr id="238" name="Freeform 2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9" name="TextBox 2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0" name="Group 240"/>
            <p:cNvGrpSpPr/>
            <p:nvPr/>
          </p:nvGrpSpPr>
          <p:grpSpPr>
            <a:xfrm rot="0">
              <a:off x="448747" y="0"/>
              <a:ext cx="96903" cy="96903"/>
              <a:chOff x="0" y="0"/>
              <a:chExt cx="812800" cy="812800"/>
            </a:xfrm>
          </p:grpSpPr>
          <p:sp>
            <p:nvSpPr>
              <p:cNvPr id="241" name="Freeform 2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2" name="TextBox 2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3" name="Group 243"/>
            <p:cNvGrpSpPr/>
            <p:nvPr/>
          </p:nvGrpSpPr>
          <p:grpSpPr>
            <a:xfrm rot="0">
              <a:off x="224373" y="0"/>
              <a:ext cx="96903" cy="96903"/>
              <a:chOff x="0" y="0"/>
              <a:chExt cx="812800" cy="812800"/>
            </a:xfrm>
          </p:grpSpPr>
          <p:sp>
            <p:nvSpPr>
              <p:cNvPr id="244" name="Freeform 2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5" name="TextBox 2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6" name="Group 246"/>
            <p:cNvGrpSpPr/>
            <p:nvPr/>
          </p:nvGrpSpPr>
          <p:grpSpPr>
            <a:xfrm rot="0">
              <a:off x="0" y="0"/>
              <a:ext cx="96903" cy="96903"/>
              <a:chOff x="0" y="0"/>
              <a:chExt cx="812800" cy="812800"/>
            </a:xfrm>
          </p:grpSpPr>
          <p:sp>
            <p:nvSpPr>
              <p:cNvPr id="247" name="Freeform 2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8" name="TextBox 2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9" name="Group 249"/>
            <p:cNvGrpSpPr/>
            <p:nvPr/>
          </p:nvGrpSpPr>
          <p:grpSpPr>
            <a:xfrm rot="0">
              <a:off x="673120" y="244697"/>
              <a:ext cx="96903" cy="96903"/>
              <a:chOff x="0" y="0"/>
              <a:chExt cx="812800" cy="812800"/>
            </a:xfrm>
          </p:grpSpPr>
          <p:sp>
            <p:nvSpPr>
              <p:cNvPr id="250" name="Freeform 2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51" name="TextBox 2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2" name="Group 252"/>
            <p:cNvGrpSpPr/>
            <p:nvPr/>
          </p:nvGrpSpPr>
          <p:grpSpPr>
            <a:xfrm rot="0">
              <a:off x="897493" y="244697"/>
              <a:ext cx="96903" cy="96903"/>
              <a:chOff x="0" y="0"/>
              <a:chExt cx="812800" cy="812800"/>
            </a:xfrm>
          </p:grpSpPr>
          <p:sp>
            <p:nvSpPr>
              <p:cNvPr id="253" name="Freeform 2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54" name="TextBox 2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5" name="Group 255"/>
            <p:cNvGrpSpPr/>
            <p:nvPr/>
          </p:nvGrpSpPr>
          <p:grpSpPr>
            <a:xfrm rot="0">
              <a:off x="1121867" y="244697"/>
              <a:ext cx="96903" cy="96903"/>
              <a:chOff x="0" y="0"/>
              <a:chExt cx="812800" cy="812800"/>
            </a:xfrm>
          </p:grpSpPr>
          <p:sp>
            <p:nvSpPr>
              <p:cNvPr id="256" name="Freeform 2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57" name="TextBox 2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8" name="Group 258"/>
            <p:cNvGrpSpPr/>
            <p:nvPr/>
          </p:nvGrpSpPr>
          <p:grpSpPr>
            <a:xfrm rot="0">
              <a:off x="1346240" y="244697"/>
              <a:ext cx="96903" cy="96903"/>
              <a:chOff x="0" y="0"/>
              <a:chExt cx="812800" cy="812800"/>
            </a:xfrm>
          </p:grpSpPr>
          <p:sp>
            <p:nvSpPr>
              <p:cNvPr id="259" name="Freeform 2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0" name="TextBox 2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1" name="Group 261"/>
            <p:cNvGrpSpPr/>
            <p:nvPr/>
          </p:nvGrpSpPr>
          <p:grpSpPr>
            <a:xfrm rot="0">
              <a:off x="1570613" y="244697"/>
              <a:ext cx="96903" cy="96903"/>
              <a:chOff x="0" y="0"/>
              <a:chExt cx="812800" cy="812800"/>
            </a:xfrm>
          </p:grpSpPr>
          <p:sp>
            <p:nvSpPr>
              <p:cNvPr id="262" name="Freeform 2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3" name="TextBox 2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4" name="Group 264"/>
            <p:cNvGrpSpPr/>
            <p:nvPr/>
          </p:nvGrpSpPr>
          <p:grpSpPr>
            <a:xfrm rot="0">
              <a:off x="1794987" y="244697"/>
              <a:ext cx="96903" cy="96903"/>
              <a:chOff x="0" y="0"/>
              <a:chExt cx="812800" cy="812800"/>
            </a:xfrm>
          </p:grpSpPr>
          <p:sp>
            <p:nvSpPr>
              <p:cNvPr id="265" name="Freeform 2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6" name="TextBox 2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7" name="Group 267"/>
            <p:cNvGrpSpPr/>
            <p:nvPr/>
          </p:nvGrpSpPr>
          <p:grpSpPr>
            <a:xfrm rot="0">
              <a:off x="448747" y="244697"/>
              <a:ext cx="96903" cy="96903"/>
              <a:chOff x="0" y="0"/>
              <a:chExt cx="812800" cy="812800"/>
            </a:xfrm>
          </p:grpSpPr>
          <p:sp>
            <p:nvSpPr>
              <p:cNvPr id="268" name="Freeform 2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9" name="TextBox 2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0" name="Group 270"/>
            <p:cNvGrpSpPr/>
            <p:nvPr/>
          </p:nvGrpSpPr>
          <p:grpSpPr>
            <a:xfrm rot="0">
              <a:off x="224373" y="244697"/>
              <a:ext cx="96903" cy="96903"/>
              <a:chOff x="0" y="0"/>
              <a:chExt cx="812800" cy="812800"/>
            </a:xfrm>
          </p:grpSpPr>
          <p:sp>
            <p:nvSpPr>
              <p:cNvPr id="271" name="Freeform 2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2" name="TextBox 2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3" name="Group 273"/>
            <p:cNvGrpSpPr/>
            <p:nvPr/>
          </p:nvGrpSpPr>
          <p:grpSpPr>
            <a:xfrm rot="0">
              <a:off x="0" y="244697"/>
              <a:ext cx="96903" cy="96903"/>
              <a:chOff x="0" y="0"/>
              <a:chExt cx="812800" cy="812800"/>
            </a:xfrm>
          </p:grpSpPr>
          <p:sp>
            <p:nvSpPr>
              <p:cNvPr id="274" name="Freeform 2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5" name="TextBox 2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6" name="Group 276"/>
            <p:cNvGrpSpPr/>
            <p:nvPr/>
          </p:nvGrpSpPr>
          <p:grpSpPr>
            <a:xfrm rot="0">
              <a:off x="673120" y="489394"/>
              <a:ext cx="96903" cy="96903"/>
              <a:chOff x="0" y="0"/>
              <a:chExt cx="812800" cy="812800"/>
            </a:xfrm>
          </p:grpSpPr>
          <p:sp>
            <p:nvSpPr>
              <p:cNvPr id="277" name="Freeform 2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8" name="TextBox 2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9" name="Group 279"/>
            <p:cNvGrpSpPr/>
            <p:nvPr/>
          </p:nvGrpSpPr>
          <p:grpSpPr>
            <a:xfrm rot="0">
              <a:off x="897493" y="489394"/>
              <a:ext cx="96903" cy="96903"/>
              <a:chOff x="0" y="0"/>
              <a:chExt cx="812800" cy="812800"/>
            </a:xfrm>
          </p:grpSpPr>
          <p:sp>
            <p:nvSpPr>
              <p:cNvPr id="280" name="Freeform 2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81" name="TextBox 2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2" name="Group 282"/>
            <p:cNvGrpSpPr/>
            <p:nvPr/>
          </p:nvGrpSpPr>
          <p:grpSpPr>
            <a:xfrm rot="0">
              <a:off x="1121867" y="489394"/>
              <a:ext cx="96903" cy="96903"/>
              <a:chOff x="0" y="0"/>
              <a:chExt cx="812800" cy="812800"/>
            </a:xfrm>
          </p:grpSpPr>
          <p:sp>
            <p:nvSpPr>
              <p:cNvPr id="283" name="Freeform 2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84" name="TextBox 2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5" name="Group 285"/>
            <p:cNvGrpSpPr/>
            <p:nvPr/>
          </p:nvGrpSpPr>
          <p:grpSpPr>
            <a:xfrm rot="0">
              <a:off x="1346240" y="489394"/>
              <a:ext cx="96903" cy="96903"/>
              <a:chOff x="0" y="0"/>
              <a:chExt cx="812800" cy="812800"/>
            </a:xfrm>
          </p:grpSpPr>
          <p:sp>
            <p:nvSpPr>
              <p:cNvPr id="286" name="Freeform 2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87" name="TextBox 2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8" name="Group 288"/>
            <p:cNvGrpSpPr/>
            <p:nvPr/>
          </p:nvGrpSpPr>
          <p:grpSpPr>
            <a:xfrm rot="0">
              <a:off x="1570613" y="489394"/>
              <a:ext cx="96903" cy="96903"/>
              <a:chOff x="0" y="0"/>
              <a:chExt cx="812800" cy="812800"/>
            </a:xfrm>
          </p:grpSpPr>
          <p:sp>
            <p:nvSpPr>
              <p:cNvPr id="289" name="Freeform 2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0" name="TextBox 2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1" name="Group 291"/>
            <p:cNvGrpSpPr/>
            <p:nvPr/>
          </p:nvGrpSpPr>
          <p:grpSpPr>
            <a:xfrm rot="0">
              <a:off x="1794987" y="489394"/>
              <a:ext cx="96903" cy="96903"/>
              <a:chOff x="0" y="0"/>
              <a:chExt cx="812800" cy="812800"/>
            </a:xfrm>
          </p:grpSpPr>
          <p:sp>
            <p:nvSpPr>
              <p:cNvPr id="292" name="Freeform 2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3" name="TextBox 2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4" name="Group 294"/>
            <p:cNvGrpSpPr/>
            <p:nvPr/>
          </p:nvGrpSpPr>
          <p:grpSpPr>
            <a:xfrm rot="0">
              <a:off x="448747" y="489394"/>
              <a:ext cx="96903" cy="96903"/>
              <a:chOff x="0" y="0"/>
              <a:chExt cx="812800" cy="812800"/>
            </a:xfrm>
          </p:grpSpPr>
          <p:sp>
            <p:nvSpPr>
              <p:cNvPr id="295" name="Freeform 2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6" name="TextBox 2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7" name="Group 297"/>
            <p:cNvGrpSpPr/>
            <p:nvPr/>
          </p:nvGrpSpPr>
          <p:grpSpPr>
            <a:xfrm rot="0">
              <a:off x="224373" y="489394"/>
              <a:ext cx="96903" cy="96903"/>
              <a:chOff x="0" y="0"/>
              <a:chExt cx="812800" cy="812800"/>
            </a:xfrm>
          </p:grpSpPr>
          <p:sp>
            <p:nvSpPr>
              <p:cNvPr id="298" name="Freeform 2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9" name="TextBox 2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0" name="Group 300"/>
            <p:cNvGrpSpPr/>
            <p:nvPr/>
          </p:nvGrpSpPr>
          <p:grpSpPr>
            <a:xfrm rot="0">
              <a:off x="0" y="489394"/>
              <a:ext cx="96903" cy="96903"/>
              <a:chOff x="0" y="0"/>
              <a:chExt cx="812800" cy="812800"/>
            </a:xfrm>
          </p:grpSpPr>
          <p:sp>
            <p:nvSpPr>
              <p:cNvPr id="301" name="Freeform 3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2" name="TextBox 3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3" name="Group 303"/>
            <p:cNvGrpSpPr/>
            <p:nvPr/>
          </p:nvGrpSpPr>
          <p:grpSpPr>
            <a:xfrm rot="0">
              <a:off x="673120" y="734090"/>
              <a:ext cx="96903" cy="96903"/>
              <a:chOff x="0" y="0"/>
              <a:chExt cx="812800" cy="812800"/>
            </a:xfrm>
          </p:grpSpPr>
          <p:sp>
            <p:nvSpPr>
              <p:cNvPr id="304" name="Freeform 3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5" name="TextBox 3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6" name="Group 306"/>
            <p:cNvGrpSpPr/>
            <p:nvPr/>
          </p:nvGrpSpPr>
          <p:grpSpPr>
            <a:xfrm rot="0">
              <a:off x="897493" y="734090"/>
              <a:ext cx="96903" cy="96903"/>
              <a:chOff x="0" y="0"/>
              <a:chExt cx="812800" cy="812800"/>
            </a:xfrm>
          </p:grpSpPr>
          <p:sp>
            <p:nvSpPr>
              <p:cNvPr id="307" name="Freeform 3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8" name="TextBox 3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9" name="Group 309"/>
            <p:cNvGrpSpPr/>
            <p:nvPr/>
          </p:nvGrpSpPr>
          <p:grpSpPr>
            <a:xfrm rot="0">
              <a:off x="1121867" y="734090"/>
              <a:ext cx="96903" cy="96903"/>
              <a:chOff x="0" y="0"/>
              <a:chExt cx="812800" cy="812800"/>
            </a:xfrm>
          </p:grpSpPr>
          <p:sp>
            <p:nvSpPr>
              <p:cNvPr id="310" name="Freeform 3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11" name="TextBox 3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2" name="Group 312"/>
            <p:cNvGrpSpPr/>
            <p:nvPr/>
          </p:nvGrpSpPr>
          <p:grpSpPr>
            <a:xfrm rot="0">
              <a:off x="1346240" y="734090"/>
              <a:ext cx="96903" cy="96903"/>
              <a:chOff x="0" y="0"/>
              <a:chExt cx="812800" cy="812800"/>
            </a:xfrm>
          </p:grpSpPr>
          <p:sp>
            <p:nvSpPr>
              <p:cNvPr id="313" name="Freeform 3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14" name="TextBox 3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5" name="Group 315"/>
            <p:cNvGrpSpPr/>
            <p:nvPr/>
          </p:nvGrpSpPr>
          <p:grpSpPr>
            <a:xfrm rot="0">
              <a:off x="1570613" y="734090"/>
              <a:ext cx="96903" cy="96903"/>
              <a:chOff x="0" y="0"/>
              <a:chExt cx="812800" cy="812800"/>
            </a:xfrm>
          </p:grpSpPr>
          <p:sp>
            <p:nvSpPr>
              <p:cNvPr id="316" name="Freeform 3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17" name="TextBox 3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8" name="Group 318"/>
            <p:cNvGrpSpPr/>
            <p:nvPr/>
          </p:nvGrpSpPr>
          <p:grpSpPr>
            <a:xfrm rot="0">
              <a:off x="1794987" y="734090"/>
              <a:ext cx="96903" cy="96903"/>
              <a:chOff x="0" y="0"/>
              <a:chExt cx="812800" cy="812800"/>
            </a:xfrm>
          </p:grpSpPr>
          <p:sp>
            <p:nvSpPr>
              <p:cNvPr id="319" name="Freeform 3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0" name="TextBox 3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1" name="Group 321"/>
            <p:cNvGrpSpPr/>
            <p:nvPr/>
          </p:nvGrpSpPr>
          <p:grpSpPr>
            <a:xfrm rot="0">
              <a:off x="448747" y="734090"/>
              <a:ext cx="96903" cy="96903"/>
              <a:chOff x="0" y="0"/>
              <a:chExt cx="812800" cy="812800"/>
            </a:xfrm>
          </p:grpSpPr>
          <p:sp>
            <p:nvSpPr>
              <p:cNvPr id="322" name="Freeform 3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3" name="TextBox 3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4" name="Group 324"/>
            <p:cNvGrpSpPr/>
            <p:nvPr/>
          </p:nvGrpSpPr>
          <p:grpSpPr>
            <a:xfrm rot="0">
              <a:off x="224373" y="734090"/>
              <a:ext cx="96903" cy="96903"/>
              <a:chOff x="0" y="0"/>
              <a:chExt cx="812800" cy="812800"/>
            </a:xfrm>
          </p:grpSpPr>
          <p:sp>
            <p:nvSpPr>
              <p:cNvPr id="325" name="Freeform 3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6" name="TextBox 3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7" name="Group 327"/>
            <p:cNvGrpSpPr/>
            <p:nvPr/>
          </p:nvGrpSpPr>
          <p:grpSpPr>
            <a:xfrm rot="0">
              <a:off x="0" y="734090"/>
              <a:ext cx="96903" cy="96903"/>
              <a:chOff x="0" y="0"/>
              <a:chExt cx="812800" cy="812800"/>
            </a:xfrm>
          </p:grpSpPr>
          <p:sp>
            <p:nvSpPr>
              <p:cNvPr id="328" name="Freeform 3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9" name="TextBox 32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0" name="Group 330"/>
            <p:cNvGrpSpPr/>
            <p:nvPr/>
          </p:nvGrpSpPr>
          <p:grpSpPr>
            <a:xfrm rot="0">
              <a:off x="673120" y="978787"/>
              <a:ext cx="96903" cy="96903"/>
              <a:chOff x="0" y="0"/>
              <a:chExt cx="812800" cy="812800"/>
            </a:xfrm>
          </p:grpSpPr>
          <p:sp>
            <p:nvSpPr>
              <p:cNvPr id="331" name="Freeform 3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2" name="TextBox 33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3" name="Group 333"/>
            <p:cNvGrpSpPr/>
            <p:nvPr/>
          </p:nvGrpSpPr>
          <p:grpSpPr>
            <a:xfrm rot="0">
              <a:off x="897493" y="978787"/>
              <a:ext cx="96903" cy="96903"/>
              <a:chOff x="0" y="0"/>
              <a:chExt cx="812800" cy="812800"/>
            </a:xfrm>
          </p:grpSpPr>
          <p:sp>
            <p:nvSpPr>
              <p:cNvPr id="334" name="Freeform 3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5" name="TextBox 33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6" name="Group 336"/>
            <p:cNvGrpSpPr/>
            <p:nvPr/>
          </p:nvGrpSpPr>
          <p:grpSpPr>
            <a:xfrm rot="0">
              <a:off x="1121867" y="978787"/>
              <a:ext cx="96903" cy="96903"/>
              <a:chOff x="0" y="0"/>
              <a:chExt cx="812800" cy="812800"/>
            </a:xfrm>
          </p:grpSpPr>
          <p:sp>
            <p:nvSpPr>
              <p:cNvPr id="337" name="Freeform 3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8" name="TextBox 33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9" name="Group 339"/>
            <p:cNvGrpSpPr/>
            <p:nvPr/>
          </p:nvGrpSpPr>
          <p:grpSpPr>
            <a:xfrm rot="0">
              <a:off x="1346240" y="978787"/>
              <a:ext cx="96903" cy="96903"/>
              <a:chOff x="0" y="0"/>
              <a:chExt cx="812800" cy="812800"/>
            </a:xfrm>
          </p:grpSpPr>
          <p:sp>
            <p:nvSpPr>
              <p:cNvPr id="340" name="Freeform 34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41" name="TextBox 34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2" name="Group 342"/>
            <p:cNvGrpSpPr/>
            <p:nvPr/>
          </p:nvGrpSpPr>
          <p:grpSpPr>
            <a:xfrm rot="0">
              <a:off x="1570613" y="978787"/>
              <a:ext cx="96903" cy="96903"/>
              <a:chOff x="0" y="0"/>
              <a:chExt cx="812800" cy="812800"/>
            </a:xfrm>
          </p:grpSpPr>
          <p:sp>
            <p:nvSpPr>
              <p:cNvPr id="343" name="Freeform 34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44" name="TextBox 34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5" name="Group 345"/>
            <p:cNvGrpSpPr/>
            <p:nvPr/>
          </p:nvGrpSpPr>
          <p:grpSpPr>
            <a:xfrm rot="0">
              <a:off x="1794987" y="978787"/>
              <a:ext cx="96903" cy="96903"/>
              <a:chOff x="0" y="0"/>
              <a:chExt cx="812800" cy="812800"/>
            </a:xfrm>
          </p:grpSpPr>
          <p:sp>
            <p:nvSpPr>
              <p:cNvPr id="346" name="Freeform 34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47" name="TextBox 34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8" name="Group 348"/>
            <p:cNvGrpSpPr/>
            <p:nvPr/>
          </p:nvGrpSpPr>
          <p:grpSpPr>
            <a:xfrm rot="0">
              <a:off x="448747" y="978787"/>
              <a:ext cx="96903" cy="96903"/>
              <a:chOff x="0" y="0"/>
              <a:chExt cx="812800" cy="812800"/>
            </a:xfrm>
          </p:grpSpPr>
          <p:sp>
            <p:nvSpPr>
              <p:cNvPr id="349" name="Freeform 34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0" name="TextBox 35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1" name="Group 351"/>
            <p:cNvGrpSpPr/>
            <p:nvPr/>
          </p:nvGrpSpPr>
          <p:grpSpPr>
            <a:xfrm rot="0">
              <a:off x="224373" y="978787"/>
              <a:ext cx="96903" cy="96903"/>
              <a:chOff x="0" y="0"/>
              <a:chExt cx="812800" cy="812800"/>
            </a:xfrm>
          </p:grpSpPr>
          <p:sp>
            <p:nvSpPr>
              <p:cNvPr id="352" name="Freeform 35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3" name="TextBox 35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4" name="Group 354"/>
            <p:cNvGrpSpPr/>
            <p:nvPr/>
          </p:nvGrpSpPr>
          <p:grpSpPr>
            <a:xfrm rot="0">
              <a:off x="0" y="978787"/>
              <a:ext cx="96903" cy="96903"/>
              <a:chOff x="0" y="0"/>
              <a:chExt cx="812800" cy="812800"/>
            </a:xfrm>
          </p:grpSpPr>
          <p:sp>
            <p:nvSpPr>
              <p:cNvPr id="355" name="Freeform 35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6" name="TextBox 35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7" name="Group 357"/>
            <p:cNvGrpSpPr/>
            <p:nvPr/>
          </p:nvGrpSpPr>
          <p:grpSpPr>
            <a:xfrm rot="0">
              <a:off x="2704285" y="0"/>
              <a:ext cx="96903" cy="96903"/>
              <a:chOff x="0" y="0"/>
              <a:chExt cx="812800" cy="812800"/>
            </a:xfrm>
          </p:grpSpPr>
          <p:sp>
            <p:nvSpPr>
              <p:cNvPr id="358" name="Freeform 35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9" name="TextBox 35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0" name="Group 360"/>
            <p:cNvGrpSpPr/>
            <p:nvPr/>
          </p:nvGrpSpPr>
          <p:grpSpPr>
            <a:xfrm rot="0">
              <a:off x="2928658" y="0"/>
              <a:ext cx="96903" cy="96903"/>
              <a:chOff x="0" y="0"/>
              <a:chExt cx="812800" cy="812800"/>
            </a:xfrm>
          </p:grpSpPr>
          <p:sp>
            <p:nvSpPr>
              <p:cNvPr id="361" name="Freeform 36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2" name="TextBox 36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3" name="Group 363"/>
            <p:cNvGrpSpPr/>
            <p:nvPr/>
          </p:nvGrpSpPr>
          <p:grpSpPr>
            <a:xfrm rot="0">
              <a:off x="2479912" y="0"/>
              <a:ext cx="96903" cy="96903"/>
              <a:chOff x="0" y="0"/>
              <a:chExt cx="812800" cy="812800"/>
            </a:xfrm>
          </p:grpSpPr>
          <p:sp>
            <p:nvSpPr>
              <p:cNvPr id="364" name="Freeform 36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5" name="TextBox 36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6" name="Group 366"/>
            <p:cNvGrpSpPr/>
            <p:nvPr/>
          </p:nvGrpSpPr>
          <p:grpSpPr>
            <a:xfrm rot="0">
              <a:off x="2255538" y="0"/>
              <a:ext cx="96903" cy="96903"/>
              <a:chOff x="0" y="0"/>
              <a:chExt cx="812800" cy="812800"/>
            </a:xfrm>
          </p:grpSpPr>
          <p:sp>
            <p:nvSpPr>
              <p:cNvPr id="367" name="Freeform 36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8" name="TextBox 36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9" name="Group 369"/>
            <p:cNvGrpSpPr/>
            <p:nvPr/>
          </p:nvGrpSpPr>
          <p:grpSpPr>
            <a:xfrm rot="0">
              <a:off x="2031165" y="0"/>
              <a:ext cx="96903" cy="96903"/>
              <a:chOff x="0" y="0"/>
              <a:chExt cx="812800" cy="812800"/>
            </a:xfrm>
          </p:grpSpPr>
          <p:sp>
            <p:nvSpPr>
              <p:cNvPr id="370" name="Freeform 37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71" name="TextBox 37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2" name="Group 372"/>
            <p:cNvGrpSpPr/>
            <p:nvPr/>
          </p:nvGrpSpPr>
          <p:grpSpPr>
            <a:xfrm rot="0">
              <a:off x="2704285" y="244697"/>
              <a:ext cx="96903" cy="96903"/>
              <a:chOff x="0" y="0"/>
              <a:chExt cx="812800" cy="812800"/>
            </a:xfrm>
          </p:grpSpPr>
          <p:sp>
            <p:nvSpPr>
              <p:cNvPr id="373" name="Freeform 37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74" name="TextBox 37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5" name="Group 375"/>
            <p:cNvGrpSpPr/>
            <p:nvPr/>
          </p:nvGrpSpPr>
          <p:grpSpPr>
            <a:xfrm rot="0">
              <a:off x="2928658" y="244697"/>
              <a:ext cx="96903" cy="96903"/>
              <a:chOff x="0" y="0"/>
              <a:chExt cx="812800" cy="812800"/>
            </a:xfrm>
          </p:grpSpPr>
          <p:sp>
            <p:nvSpPr>
              <p:cNvPr id="376" name="Freeform 37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77" name="TextBox 37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8" name="Group 378"/>
            <p:cNvGrpSpPr/>
            <p:nvPr/>
          </p:nvGrpSpPr>
          <p:grpSpPr>
            <a:xfrm rot="0">
              <a:off x="2479912" y="244697"/>
              <a:ext cx="96903" cy="96903"/>
              <a:chOff x="0" y="0"/>
              <a:chExt cx="812800" cy="812800"/>
            </a:xfrm>
          </p:grpSpPr>
          <p:sp>
            <p:nvSpPr>
              <p:cNvPr id="379" name="Freeform 37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0" name="TextBox 38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1" name="Group 381"/>
            <p:cNvGrpSpPr/>
            <p:nvPr/>
          </p:nvGrpSpPr>
          <p:grpSpPr>
            <a:xfrm rot="0">
              <a:off x="2255538" y="244697"/>
              <a:ext cx="96903" cy="96903"/>
              <a:chOff x="0" y="0"/>
              <a:chExt cx="812800" cy="812800"/>
            </a:xfrm>
          </p:grpSpPr>
          <p:sp>
            <p:nvSpPr>
              <p:cNvPr id="382" name="Freeform 38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3" name="TextBox 38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4" name="Group 384"/>
            <p:cNvGrpSpPr/>
            <p:nvPr/>
          </p:nvGrpSpPr>
          <p:grpSpPr>
            <a:xfrm rot="0">
              <a:off x="2031165" y="244697"/>
              <a:ext cx="96903" cy="96903"/>
              <a:chOff x="0" y="0"/>
              <a:chExt cx="812800" cy="812800"/>
            </a:xfrm>
          </p:grpSpPr>
          <p:sp>
            <p:nvSpPr>
              <p:cNvPr id="385" name="Freeform 38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6" name="TextBox 38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7" name="Group 387"/>
            <p:cNvGrpSpPr/>
            <p:nvPr/>
          </p:nvGrpSpPr>
          <p:grpSpPr>
            <a:xfrm rot="0">
              <a:off x="2704285" y="489394"/>
              <a:ext cx="96903" cy="96903"/>
              <a:chOff x="0" y="0"/>
              <a:chExt cx="812800" cy="812800"/>
            </a:xfrm>
          </p:grpSpPr>
          <p:sp>
            <p:nvSpPr>
              <p:cNvPr id="388" name="Freeform 38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9" name="TextBox 38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0" name="Group 390"/>
            <p:cNvGrpSpPr/>
            <p:nvPr/>
          </p:nvGrpSpPr>
          <p:grpSpPr>
            <a:xfrm rot="0">
              <a:off x="2928658" y="489394"/>
              <a:ext cx="96903" cy="96903"/>
              <a:chOff x="0" y="0"/>
              <a:chExt cx="812800" cy="812800"/>
            </a:xfrm>
          </p:grpSpPr>
          <p:sp>
            <p:nvSpPr>
              <p:cNvPr id="391" name="Freeform 39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2" name="TextBox 39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3" name="Group 393"/>
            <p:cNvGrpSpPr/>
            <p:nvPr/>
          </p:nvGrpSpPr>
          <p:grpSpPr>
            <a:xfrm rot="0">
              <a:off x="2479912" y="489394"/>
              <a:ext cx="96903" cy="96903"/>
              <a:chOff x="0" y="0"/>
              <a:chExt cx="812800" cy="812800"/>
            </a:xfrm>
          </p:grpSpPr>
          <p:sp>
            <p:nvSpPr>
              <p:cNvPr id="394" name="Freeform 39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5" name="TextBox 39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6" name="Group 396"/>
            <p:cNvGrpSpPr/>
            <p:nvPr/>
          </p:nvGrpSpPr>
          <p:grpSpPr>
            <a:xfrm rot="0">
              <a:off x="2255538" y="489394"/>
              <a:ext cx="96903" cy="96903"/>
              <a:chOff x="0" y="0"/>
              <a:chExt cx="812800" cy="812800"/>
            </a:xfrm>
          </p:grpSpPr>
          <p:sp>
            <p:nvSpPr>
              <p:cNvPr id="397" name="Freeform 39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8" name="TextBox 39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9" name="Group 399"/>
            <p:cNvGrpSpPr/>
            <p:nvPr/>
          </p:nvGrpSpPr>
          <p:grpSpPr>
            <a:xfrm rot="0">
              <a:off x="2031165" y="489394"/>
              <a:ext cx="96903" cy="96903"/>
              <a:chOff x="0" y="0"/>
              <a:chExt cx="812800" cy="812800"/>
            </a:xfrm>
          </p:grpSpPr>
          <p:sp>
            <p:nvSpPr>
              <p:cNvPr id="400" name="Freeform 40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01" name="TextBox 40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2" name="Group 402"/>
            <p:cNvGrpSpPr/>
            <p:nvPr/>
          </p:nvGrpSpPr>
          <p:grpSpPr>
            <a:xfrm rot="0">
              <a:off x="2704285" y="734090"/>
              <a:ext cx="96903" cy="96903"/>
              <a:chOff x="0" y="0"/>
              <a:chExt cx="812800" cy="812800"/>
            </a:xfrm>
          </p:grpSpPr>
          <p:sp>
            <p:nvSpPr>
              <p:cNvPr id="403" name="Freeform 40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04" name="TextBox 40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5" name="Group 405"/>
            <p:cNvGrpSpPr/>
            <p:nvPr/>
          </p:nvGrpSpPr>
          <p:grpSpPr>
            <a:xfrm rot="0">
              <a:off x="2928658" y="734090"/>
              <a:ext cx="96903" cy="96903"/>
              <a:chOff x="0" y="0"/>
              <a:chExt cx="812800" cy="812800"/>
            </a:xfrm>
          </p:grpSpPr>
          <p:sp>
            <p:nvSpPr>
              <p:cNvPr id="406" name="Freeform 40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07" name="TextBox 40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8" name="Group 408"/>
            <p:cNvGrpSpPr/>
            <p:nvPr/>
          </p:nvGrpSpPr>
          <p:grpSpPr>
            <a:xfrm rot="0">
              <a:off x="2479912" y="734090"/>
              <a:ext cx="96903" cy="96903"/>
              <a:chOff x="0" y="0"/>
              <a:chExt cx="812800" cy="812800"/>
            </a:xfrm>
          </p:grpSpPr>
          <p:sp>
            <p:nvSpPr>
              <p:cNvPr id="409" name="Freeform 40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10" name="TextBox 4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1" name="Group 411"/>
            <p:cNvGrpSpPr/>
            <p:nvPr/>
          </p:nvGrpSpPr>
          <p:grpSpPr>
            <a:xfrm rot="0">
              <a:off x="2255538" y="734090"/>
              <a:ext cx="96903" cy="96903"/>
              <a:chOff x="0" y="0"/>
              <a:chExt cx="812800" cy="812800"/>
            </a:xfrm>
          </p:grpSpPr>
          <p:sp>
            <p:nvSpPr>
              <p:cNvPr id="412" name="Freeform 4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13" name="TextBox 4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4" name="Group 414"/>
            <p:cNvGrpSpPr/>
            <p:nvPr/>
          </p:nvGrpSpPr>
          <p:grpSpPr>
            <a:xfrm rot="0">
              <a:off x="2031165" y="734090"/>
              <a:ext cx="96903" cy="96903"/>
              <a:chOff x="0" y="0"/>
              <a:chExt cx="812800" cy="812800"/>
            </a:xfrm>
          </p:grpSpPr>
          <p:sp>
            <p:nvSpPr>
              <p:cNvPr id="415" name="Freeform 4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16" name="TextBox 4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7" name="Group 417"/>
            <p:cNvGrpSpPr/>
            <p:nvPr/>
          </p:nvGrpSpPr>
          <p:grpSpPr>
            <a:xfrm rot="0">
              <a:off x="2704285" y="978787"/>
              <a:ext cx="96903" cy="96903"/>
              <a:chOff x="0" y="0"/>
              <a:chExt cx="812800" cy="812800"/>
            </a:xfrm>
          </p:grpSpPr>
          <p:sp>
            <p:nvSpPr>
              <p:cNvPr id="418" name="Freeform 4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19" name="TextBox 4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0" name="Group 420"/>
            <p:cNvGrpSpPr/>
            <p:nvPr/>
          </p:nvGrpSpPr>
          <p:grpSpPr>
            <a:xfrm rot="0">
              <a:off x="2928658" y="978787"/>
              <a:ext cx="96903" cy="96903"/>
              <a:chOff x="0" y="0"/>
              <a:chExt cx="812800" cy="812800"/>
            </a:xfrm>
          </p:grpSpPr>
          <p:sp>
            <p:nvSpPr>
              <p:cNvPr id="421" name="Freeform 4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2" name="TextBox 4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3" name="Group 423"/>
            <p:cNvGrpSpPr/>
            <p:nvPr/>
          </p:nvGrpSpPr>
          <p:grpSpPr>
            <a:xfrm rot="0">
              <a:off x="2479912" y="978787"/>
              <a:ext cx="96903" cy="96903"/>
              <a:chOff x="0" y="0"/>
              <a:chExt cx="812800" cy="812800"/>
            </a:xfrm>
          </p:grpSpPr>
          <p:sp>
            <p:nvSpPr>
              <p:cNvPr id="424" name="Freeform 4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5" name="TextBox 4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6" name="Group 426"/>
            <p:cNvGrpSpPr/>
            <p:nvPr/>
          </p:nvGrpSpPr>
          <p:grpSpPr>
            <a:xfrm rot="0">
              <a:off x="2255538" y="978787"/>
              <a:ext cx="96903" cy="96903"/>
              <a:chOff x="0" y="0"/>
              <a:chExt cx="812800" cy="812800"/>
            </a:xfrm>
          </p:grpSpPr>
          <p:sp>
            <p:nvSpPr>
              <p:cNvPr id="427" name="Freeform 4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8" name="TextBox 4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9" name="Group 429"/>
            <p:cNvGrpSpPr/>
            <p:nvPr/>
          </p:nvGrpSpPr>
          <p:grpSpPr>
            <a:xfrm rot="0">
              <a:off x="2031165" y="978787"/>
              <a:ext cx="96903" cy="96903"/>
              <a:chOff x="0" y="0"/>
              <a:chExt cx="812800" cy="812800"/>
            </a:xfrm>
          </p:grpSpPr>
          <p:sp>
            <p:nvSpPr>
              <p:cNvPr id="430" name="Freeform 4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31" name="TextBox 43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432" name="Group 432"/>
          <p:cNvGrpSpPr/>
          <p:nvPr/>
        </p:nvGrpSpPr>
        <p:grpSpPr>
          <a:xfrm rot="0">
            <a:off x="13768454" y="8213992"/>
            <a:ext cx="1134585" cy="1134585"/>
            <a:chOff x="0" y="0"/>
            <a:chExt cx="812800" cy="812800"/>
          </a:xfrm>
        </p:grpSpPr>
        <p:sp>
          <p:nvSpPr>
            <p:cNvPr id="433" name="Freeform 4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34" name="TextBox 43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435" name="Group 435"/>
          <p:cNvGrpSpPr/>
          <p:nvPr/>
        </p:nvGrpSpPr>
        <p:grpSpPr>
          <a:xfrm rot="0">
            <a:off x="16939946" y="1028700"/>
            <a:ext cx="2255867" cy="2255867"/>
            <a:chOff x="0" y="0"/>
            <a:chExt cx="812800" cy="812800"/>
          </a:xfrm>
        </p:grpSpPr>
        <p:sp>
          <p:nvSpPr>
            <p:cNvPr id="436" name="Freeform 4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649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37" name="TextBox 43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438" name="Freeform 438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0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3149804" y="-3322248"/>
            <a:ext cx="16931495" cy="1693149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9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5447027" y="6944986"/>
            <a:ext cx="3094170" cy="579837"/>
            <a:chOff x="0" y="0"/>
            <a:chExt cx="916223" cy="1716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6223" cy="171697"/>
            </a:xfrm>
            <a:custGeom>
              <a:avLst/>
              <a:gdLst/>
              <a:ahLst/>
              <a:cxnLst/>
              <a:rect l="l" t="t" r="r" b="b"/>
              <a:pathLst>
                <a:path w="916223" h="171697">
                  <a:moveTo>
                    <a:pt x="85849" y="0"/>
                  </a:moveTo>
                  <a:lnTo>
                    <a:pt x="830375" y="0"/>
                  </a:lnTo>
                  <a:cubicBezTo>
                    <a:pt x="853143" y="0"/>
                    <a:pt x="874979" y="9045"/>
                    <a:pt x="891079" y="25144"/>
                  </a:cubicBezTo>
                  <a:cubicBezTo>
                    <a:pt x="907178" y="41244"/>
                    <a:pt x="916223" y="63080"/>
                    <a:pt x="916223" y="85849"/>
                  </a:cubicBezTo>
                  <a:lnTo>
                    <a:pt x="916223" y="85849"/>
                  </a:lnTo>
                  <a:cubicBezTo>
                    <a:pt x="916223" y="133261"/>
                    <a:pt x="877787" y="171697"/>
                    <a:pt x="830375" y="171697"/>
                  </a:cubicBezTo>
                  <a:lnTo>
                    <a:pt x="85849" y="171697"/>
                  </a:lnTo>
                  <a:cubicBezTo>
                    <a:pt x="38436" y="171697"/>
                    <a:pt x="0" y="133261"/>
                    <a:pt x="0" y="85849"/>
                  </a:cubicBezTo>
                  <a:lnTo>
                    <a:pt x="0" y="85849"/>
                  </a:lnTo>
                  <a:cubicBezTo>
                    <a:pt x="0" y="38436"/>
                    <a:pt x="38436" y="0"/>
                    <a:pt x="85849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916223" cy="2288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8826869" y="6944986"/>
            <a:ext cx="3094170" cy="579837"/>
            <a:chOff x="0" y="0"/>
            <a:chExt cx="916223" cy="17169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16223" cy="171697"/>
            </a:xfrm>
            <a:custGeom>
              <a:avLst/>
              <a:gdLst/>
              <a:ahLst/>
              <a:cxnLst/>
              <a:rect l="l" t="t" r="r" b="b"/>
              <a:pathLst>
                <a:path w="916223" h="171697">
                  <a:moveTo>
                    <a:pt x="85849" y="0"/>
                  </a:moveTo>
                  <a:lnTo>
                    <a:pt x="830375" y="0"/>
                  </a:lnTo>
                  <a:cubicBezTo>
                    <a:pt x="853143" y="0"/>
                    <a:pt x="874979" y="9045"/>
                    <a:pt x="891079" y="25144"/>
                  </a:cubicBezTo>
                  <a:cubicBezTo>
                    <a:pt x="907178" y="41244"/>
                    <a:pt x="916223" y="63080"/>
                    <a:pt x="916223" y="85849"/>
                  </a:cubicBezTo>
                  <a:lnTo>
                    <a:pt x="916223" y="85849"/>
                  </a:lnTo>
                  <a:cubicBezTo>
                    <a:pt x="916223" y="133261"/>
                    <a:pt x="877787" y="171697"/>
                    <a:pt x="830375" y="171697"/>
                  </a:cubicBezTo>
                  <a:lnTo>
                    <a:pt x="85849" y="171697"/>
                  </a:lnTo>
                  <a:cubicBezTo>
                    <a:pt x="38436" y="171697"/>
                    <a:pt x="0" y="133261"/>
                    <a:pt x="0" y="85849"/>
                  </a:cubicBezTo>
                  <a:lnTo>
                    <a:pt x="0" y="85849"/>
                  </a:lnTo>
                  <a:cubicBezTo>
                    <a:pt x="0" y="38436"/>
                    <a:pt x="38436" y="0"/>
                    <a:pt x="85849" y="0"/>
                  </a:cubicBezTo>
                  <a:close/>
                </a:path>
              </a:pathLst>
            </a:custGeom>
            <a:solidFill>
              <a:srgbClr val="AC0101"/>
            </a:solidFill>
            <a:ln cap="rnd">
              <a:noFill/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916223" cy="2288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210"/>
                </a:lnSpc>
                <a:spcBef>
                  <a:spcPct val="0"/>
                </a:spcBef>
              </a:p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666788" y="7005658"/>
            <a:ext cx="2654646" cy="376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0"/>
              </a:lnSpc>
            </a:pPr>
            <a:r>
              <a:rPr lang="en-US" sz="2205" b="1">
                <a:solidFill>
                  <a:srgbClr val="FFFFFF"/>
                </a:solidFill>
                <a:latin typeface="思源黑体 1 Medium" panose="020B0600000000000000" charset="-122"/>
                <a:ea typeface="思源黑体 1 Medium" panose="020B0600000000000000" charset="-122"/>
                <a:cs typeface="思源黑体 1 Medium" panose="020B0600000000000000" charset="-122"/>
                <a:sym typeface="思源黑体 1 Medium" panose="020B0600000000000000" charset="-122"/>
              </a:rPr>
              <a:t>答辩学生：团团</a:t>
            </a:r>
            <a:endParaRPr lang="en-US" sz="2205" b="1">
              <a:solidFill>
                <a:srgbClr val="FFFFFF"/>
              </a:solidFill>
              <a:latin typeface="思源黑体 1 Medium" panose="020B0600000000000000" charset="-122"/>
              <a:ea typeface="思源黑体 1 Medium" panose="020B0600000000000000" charset="-122"/>
              <a:cs typeface="思源黑体 1 Medium" panose="020B0600000000000000" charset="-122"/>
              <a:sym typeface="思源黑体 1 Medium" panose="020B0600000000000000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046631" y="7005658"/>
            <a:ext cx="2654646" cy="376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0"/>
              </a:lnSpc>
            </a:pPr>
            <a:r>
              <a:rPr lang="en-US" sz="2205" b="1">
                <a:solidFill>
                  <a:srgbClr val="FFFFFF"/>
                </a:solidFill>
                <a:latin typeface="思源黑体 1 Medium" panose="020B0600000000000000" charset="-122"/>
                <a:ea typeface="思源黑体 1 Medium" panose="020B0600000000000000" charset="-122"/>
                <a:cs typeface="思源黑体 1 Medium" panose="020B0600000000000000" charset="-122"/>
                <a:sym typeface="思源黑体 1 Medium" panose="020B0600000000000000" charset="-122"/>
              </a:rPr>
              <a:t>指导老师：团团</a:t>
            </a:r>
            <a:endParaRPr lang="en-US" sz="2205" b="1">
              <a:solidFill>
                <a:srgbClr val="FFFFFF"/>
              </a:solidFill>
              <a:latin typeface="思源黑体 1 Medium" panose="020B0600000000000000" charset="-122"/>
              <a:ea typeface="思源黑体 1 Medium" panose="020B0600000000000000" charset="-122"/>
              <a:cs typeface="思源黑体 1 Medium" panose="020B0600000000000000" charset="-122"/>
              <a:sym typeface="思源黑体 1 Medium" panose="020B0600000000000000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410197" y="3009744"/>
            <a:ext cx="12008082" cy="2485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9385"/>
              </a:lnSpc>
              <a:spcBef>
                <a:spcPct val="0"/>
              </a:spcBef>
            </a:pPr>
            <a:r>
              <a:rPr lang="en-US" sz="12200" spc="543">
                <a:solidFill>
                  <a:srgbClr val="1E1E1E"/>
                </a:solidFill>
                <a:latin typeface="思源黑体 1" panose="020B0500000000000000" charset="-122"/>
                <a:ea typeface="思源黑体 1" panose="020B0500000000000000" charset="-122"/>
                <a:cs typeface="思源黑体 1" panose="020B0500000000000000" charset="-122"/>
                <a:sym typeface="思源黑体 1" panose="020B0500000000000000" charset="-122"/>
              </a:rPr>
              <a:t>敬请批评指正</a:t>
            </a:r>
            <a:endParaRPr lang="en-US" sz="12200" spc="543">
              <a:solidFill>
                <a:srgbClr val="1E1E1E"/>
              </a:solidFill>
              <a:latin typeface="思源黑体 1" panose="020B0500000000000000" charset="-122"/>
              <a:ea typeface="思源黑体 1" panose="020B0500000000000000" charset="-122"/>
              <a:cs typeface="思源黑体 1" panose="020B0500000000000000" charset="-122"/>
              <a:sym typeface="思源黑体 1" panose="020B0500000000000000" charset="-122"/>
            </a:endParaRPr>
          </a:p>
        </p:txBody>
      </p:sp>
      <p:grpSp>
        <p:nvGrpSpPr>
          <p:cNvPr id="14" name="Group 14"/>
          <p:cNvGrpSpPr/>
          <p:nvPr/>
        </p:nvGrpSpPr>
        <p:grpSpPr>
          <a:xfrm rot="0">
            <a:off x="14808099" y="1839915"/>
            <a:ext cx="2269171" cy="806767"/>
            <a:chOff x="0" y="0"/>
            <a:chExt cx="3025561" cy="1075690"/>
          </a:xfrm>
        </p:grpSpPr>
        <p:grpSp>
          <p:nvGrpSpPr>
            <p:cNvPr id="15" name="Group 15"/>
            <p:cNvGrpSpPr/>
            <p:nvPr/>
          </p:nvGrpSpPr>
          <p:grpSpPr>
            <a:xfrm rot="0">
              <a:off x="673120" y="0"/>
              <a:ext cx="96903" cy="96903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 rot="0">
              <a:off x="897493" y="0"/>
              <a:ext cx="96903" cy="96903"/>
              <a:chOff x="0" y="0"/>
              <a:chExt cx="8128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 rot="0">
              <a:off x="1121867" y="0"/>
              <a:ext cx="96903" cy="96903"/>
              <a:chOff x="0" y="0"/>
              <a:chExt cx="812800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 rot="0">
              <a:off x="1346240" y="0"/>
              <a:ext cx="96903" cy="96903"/>
              <a:chOff x="0" y="0"/>
              <a:chExt cx="812800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 rot="0">
              <a:off x="1570613" y="0"/>
              <a:ext cx="96903" cy="96903"/>
              <a:chOff x="0" y="0"/>
              <a:chExt cx="812800" cy="8128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 rot="0">
              <a:off x="1794987" y="0"/>
              <a:ext cx="96903" cy="96903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 rot="0">
              <a:off x="448747" y="0"/>
              <a:ext cx="96903" cy="96903"/>
              <a:chOff x="0" y="0"/>
              <a:chExt cx="8128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 rot="0">
              <a:off x="224373" y="0"/>
              <a:ext cx="96903" cy="96903"/>
              <a:chOff x="0" y="0"/>
              <a:chExt cx="8128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" name="Group 39"/>
            <p:cNvGrpSpPr/>
            <p:nvPr/>
          </p:nvGrpSpPr>
          <p:grpSpPr>
            <a:xfrm rot="0">
              <a:off x="0" y="0"/>
              <a:ext cx="96903" cy="96903"/>
              <a:chOff x="0" y="0"/>
              <a:chExt cx="812800" cy="8128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 rot="0">
              <a:off x="673120" y="244697"/>
              <a:ext cx="96903" cy="96903"/>
              <a:chOff x="0" y="0"/>
              <a:chExt cx="812800" cy="812800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5" name="Group 45"/>
            <p:cNvGrpSpPr/>
            <p:nvPr/>
          </p:nvGrpSpPr>
          <p:grpSpPr>
            <a:xfrm rot="0">
              <a:off x="897493" y="244697"/>
              <a:ext cx="96903" cy="96903"/>
              <a:chOff x="0" y="0"/>
              <a:chExt cx="812800" cy="8128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8" name="Group 48"/>
            <p:cNvGrpSpPr/>
            <p:nvPr/>
          </p:nvGrpSpPr>
          <p:grpSpPr>
            <a:xfrm rot="0">
              <a:off x="1121867" y="244697"/>
              <a:ext cx="96903" cy="96903"/>
              <a:chOff x="0" y="0"/>
              <a:chExt cx="812800" cy="812800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1" name="Group 51"/>
            <p:cNvGrpSpPr/>
            <p:nvPr/>
          </p:nvGrpSpPr>
          <p:grpSpPr>
            <a:xfrm rot="0">
              <a:off x="1346240" y="244697"/>
              <a:ext cx="96903" cy="96903"/>
              <a:chOff x="0" y="0"/>
              <a:chExt cx="812800" cy="8128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 rot="0">
              <a:off x="1570613" y="244697"/>
              <a:ext cx="96903" cy="96903"/>
              <a:chOff x="0" y="0"/>
              <a:chExt cx="812800" cy="812800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7" name="Group 57"/>
            <p:cNvGrpSpPr/>
            <p:nvPr/>
          </p:nvGrpSpPr>
          <p:grpSpPr>
            <a:xfrm rot="0">
              <a:off x="1794987" y="244697"/>
              <a:ext cx="96903" cy="96903"/>
              <a:chOff x="0" y="0"/>
              <a:chExt cx="812800" cy="812800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9" name="TextBox 5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0" name="Group 60"/>
            <p:cNvGrpSpPr/>
            <p:nvPr/>
          </p:nvGrpSpPr>
          <p:grpSpPr>
            <a:xfrm rot="0">
              <a:off x="448747" y="244697"/>
              <a:ext cx="96903" cy="96903"/>
              <a:chOff x="0" y="0"/>
              <a:chExt cx="812800" cy="812800"/>
            </a:xfrm>
          </p:grpSpPr>
          <p:sp>
            <p:nvSpPr>
              <p:cNvPr id="61" name="Freeform 6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2" name="TextBox 6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3" name="Group 63"/>
            <p:cNvGrpSpPr/>
            <p:nvPr/>
          </p:nvGrpSpPr>
          <p:grpSpPr>
            <a:xfrm rot="0">
              <a:off x="224373" y="244697"/>
              <a:ext cx="96903" cy="96903"/>
              <a:chOff x="0" y="0"/>
              <a:chExt cx="812800" cy="812800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5" name="TextBox 6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6" name="Group 66"/>
            <p:cNvGrpSpPr/>
            <p:nvPr/>
          </p:nvGrpSpPr>
          <p:grpSpPr>
            <a:xfrm rot="0">
              <a:off x="0" y="244697"/>
              <a:ext cx="96903" cy="96903"/>
              <a:chOff x="0" y="0"/>
              <a:chExt cx="812800" cy="812800"/>
            </a:xfrm>
          </p:grpSpPr>
          <p:sp>
            <p:nvSpPr>
              <p:cNvPr id="67" name="Freeform 6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8" name="TextBox 6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9" name="Group 69"/>
            <p:cNvGrpSpPr/>
            <p:nvPr/>
          </p:nvGrpSpPr>
          <p:grpSpPr>
            <a:xfrm rot="0">
              <a:off x="673120" y="489394"/>
              <a:ext cx="96903" cy="96903"/>
              <a:chOff x="0" y="0"/>
              <a:chExt cx="812800" cy="812800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1" name="TextBox 7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2" name="Group 72"/>
            <p:cNvGrpSpPr/>
            <p:nvPr/>
          </p:nvGrpSpPr>
          <p:grpSpPr>
            <a:xfrm rot="0">
              <a:off x="897493" y="489394"/>
              <a:ext cx="96903" cy="96903"/>
              <a:chOff x="0" y="0"/>
              <a:chExt cx="812800" cy="812800"/>
            </a:xfrm>
          </p:grpSpPr>
          <p:sp>
            <p:nvSpPr>
              <p:cNvPr id="73" name="Freeform 7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4" name="TextBox 7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5" name="Group 75"/>
            <p:cNvGrpSpPr/>
            <p:nvPr/>
          </p:nvGrpSpPr>
          <p:grpSpPr>
            <a:xfrm rot="0">
              <a:off x="1121867" y="489394"/>
              <a:ext cx="96903" cy="96903"/>
              <a:chOff x="0" y="0"/>
              <a:chExt cx="812800" cy="812800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7" name="TextBox 7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8" name="Group 78"/>
            <p:cNvGrpSpPr/>
            <p:nvPr/>
          </p:nvGrpSpPr>
          <p:grpSpPr>
            <a:xfrm rot="0">
              <a:off x="1346240" y="489394"/>
              <a:ext cx="96903" cy="96903"/>
              <a:chOff x="0" y="0"/>
              <a:chExt cx="812800" cy="812800"/>
            </a:xfrm>
          </p:grpSpPr>
          <p:sp>
            <p:nvSpPr>
              <p:cNvPr id="79" name="Freeform 7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0" name="TextBox 8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1" name="Group 81"/>
            <p:cNvGrpSpPr/>
            <p:nvPr/>
          </p:nvGrpSpPr>
          <p:grpSpPr>
            <a:xfrm rot="0">
              <a:off x="1570613" y="489394"/>
              <a:ext cx="96903" cy="96903"/>
              <a:chOff x="0" y="0"/>
              <a:chExt cx="812800" cy="81280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3" name="TextBox 8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4" name="Group 84"/>
            <p:cNvGrpSpPr/>
            <p:nvPr/>
          </p:nvGrpSpPr>
          <p:grpSpPr>
            <a:xfrm rot="0">
              <a:off x="1794987" y="489394"/>
              <a:ext cx="96903" cy="96903"/>
              <a:chOff x="0" y="0"/>
              <a:chExt cx="812800" cy="812800"/>
            </a:xfrm>
          </p:grpSpPr>
          <p:sp>
            <p:nvSpPr>
              <p:cNvPr id="85" name="Freeform 8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6" name="TextBox 8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7" name="Group 87"/>
            <p:cNvGrpSpPr/>
            <p:nvPr/>
          </p:nvGrpSpPr>
          <p:grpSpPr>
            <a:xfrm rot="0">
              <a:off x="448747" y="489394"/>
              <a:ext cx="96903" cy="96903"/>
              <a:chOff x="0" y="0"/>
              <a:chExt cx="812800" cy="812800"/>
            </a:xfrm>
          </p:grpSpPr>
          <p:sp>
            <p:nvSpPr>
              <p:cNvPr id="88" name="Freeform 8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9" name="TextBox 8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0" name="Group 90"/>
            <p:cNvGrpSpPr/>
            <p:nvPr/>
          </p:nvGrpSpPr>
          <p:grpSpPr>
            <a:xfrm rot="0">
              <a:off x="224373" y="489394"/>
              <a:ext cx="96903" cy="96903"/>
              <a:chOff x="0" y="0"/>
              <a:chExt cx="812800" cy="812800"/>
            </a:xfrm>
          </p:grpSpPr>
          <p:sp>
            <p:nvSpPr>
              <p:cNvPr id="91" name="Freeform 9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2" name="TextBox 9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3" name="Group 93"/>
            <p:cNvGrpSpPr/>
            <p:nvPr/>
          </p:nvGrpSpPr>
          <p:grpSpPr>
            <a:xfrm rot="0">
              <a:off x="0" y="489394"/>
              <a:ext cx="96903" cy="96903"/>
              <a:chOff x="0" y="0"/>
              <a:chExt cx="812800" cy="812800"/>
            </a:xfrm>
          </p:grpSpPr>
          <p:sp>
            <p:nvSpPr>
              <p:cNvPr id="94" name="Freeform 9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5" name="TextBox 9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6" name="Group 96"/>
            <p:cNvGrpSpPr/>
            <p:nvPr/>
          </p:nvGrpSpPr>
          <p:grpSpPr>
            <a:xfrm rot="0">
              <a:off x="673120" y="734090"/>
              <a:ext cx="96903" cy="96903"/>
              <a:chOff x="0" y="0"/>
              <a:chExt cx="812800" cy="812800"/>
            </a:xfrm>
          </p:grpSpPr>
          <p:sp>
            <p:nvSpPr>
              <p:cNvPr id="97" name="Freeform 9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8" name="TextBox 9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9" name="Group 99"/>
            <p:cNvGrpSpPr/>
            <p:nvPr/>
          </p:nvGrpSpPr>
          <p:grpSpPr>
            <a:xfrm rot="0">
              <a:off x="897493" y="734090"/>
              <a:ext cx="96903" cy="96903"/>
              <a:chOff x="0" y="0"/>
              <a:chExt cx="812800" cy="812800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1" name="TextBox 10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2" name="Group 102"/>
            <p:cNvGrpSpPr/>
            <p:nvPr/>
          </p:nvGrpSpPr>
          <p:grpSpPr>
            <a:xfrm rot="0">
              <a:off x="1121867" y="734090"/>
              <a:ext cx="96903" cy="96903"/>
              <a:chOff x="0" y="0"/>
              <a:chExt cx="812800" cy="812800"/>
            </a:xfrm>
          </p:grpSpPr>
          <p:sp>
            <p:nvSpPr>
              <p:cNvPr id="103" name="Freeform 10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4" name="TextBox 10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5" name="Group 105"/>
            <p:cNvGrpSpPr/>
            <p:nvPr/>
          </p:nvGrpSpPr>
          <p:grpSpPr>
            <a:xfrm rot="0">
              <a:off x="1346240" y="734090"/>
              <a:ext cx="96903" cy="96903"/>
              <a:chOff x="0" y="0"/>
              <a:chExt cx="812800" cy="812800"/>
            </a:xfrm>
          </p:grpSpPr>
          <p:sp>
            <p:nvSpPr>
              <p:cNvPr id="106" name="Freeform 10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7" name="TextBox 10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8" name="Group 108"/>
            <p:cNvGrpSpPr/>
            <p:nvPr/>
          </p:nvGrpSpPr>
          <p:grpSpPr>
            <a:xfrm rot="0">
              <a:off x="1570613" y="734090"/>
              <a:ext cx="96903" cy="96903"/>
              <a:chOff x="0" y="0"/>
              <a:chExt cx="812800" cy="812800"/>
            </a:xfrm>
          </p:grpSpPr>
          <p:sp>
            <p:nvSpPr>
              <p:cNvPr id="109" name="Freeform 10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0" name="TextBox 1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1" name="Group 111"/>
            <p:cNvGrpSpPr/>
            <p:nvPr/>
          </p:nvGrpSpPr>
          <p:grpSpPr>
            <a:xfrm rot="0">
              <a:off x="1794987" y="734090"/>
              <a:ext cx="96903" cy="96903"/>
              <a:chOff x="0" y="0"/>
              <a:chExt cx="812800" cy="812800"/>
            </a:xfrm>
          </p:grpSpPr>
          <p:sp>
            <p:nvSpPr>
              <p:cNvPr id="112" name="Freeform 1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3" name="TextBox 1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4" name="Group 114"/>
            <p:cNvGrpSpPr/>
            <p:nvPr/>
          </p:nvGrpSpPr>
          <p:grpSpPr>
            <a:xfrm rot="0">
              <a:off x="448747" y="734090"/>
              <a:ext cx="96903" cy="96903"/>
              <a:chOff x="0" y="0"/>
              <a:chExt cx="812800" cy="812800"/>
            </a:xfrm>
          </p:grpSpPr>
          <p:sp>
            <p:nvSpPr>
              <p:cNvPr id="115" name="Freeform 1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6" name="TextBox 1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7" name="Group 117"/>
            <p:cNvGrpSpPr/>
            <p:nvPr/>
          </p:nvGrpSpPr>
          <p:grpSpPr>
            <a:xfrm rot="0">
              <a:off x="224373" y="734090"/>
              <a:ext cx="96903" cy="96903"/>
              <a:chOff x="0" y="0"/>
              <a:chExt cx="812800" cy="812800"/>
            </a:xfrm>
          </p:grpSpPr>
          <p:sp>
            <p:nvSpPr>
              <p:cNvPr id="118" name="Freeform 1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9" name="TextBox 1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0" name="Group 120"/>
            <p:cNvGrpSpPr/>
            <p:nvPr/>
          </p:nvGrpSpPr>
          <p:grpSpPr>
            <a:xfrm rot="0">
              <a:off x="0" y="734090"/>
              <a:ext cx="96903" cy="96903"/>
              <a:chOff x="0" y="0"/>
              <a:chExt cx="812800" cy="812800"/>
            </a:xfrm>
          </p:grpSpPr>
          <p:sp>
            <p:nvSpPr>
              <p:cNvPr id="121" name="Freeform 1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2" name="TextBox 1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3" name="Group 123"/>
            <p:cNvGrpSpPr/>
            <p:nvPr/>
          </p:nvGrpSpPr>
          <p:grpSpPr>
            <a:xfrm rot="0">
              <a:off x="673120" y="978787"/>
              <a:ext cx="96903" cy="96903"/>
              <a:chOff x="0" y="0"/>
              <a:chExt cx="812800" cy="812800"/>
            </a:xfrm>
          </p:grpSpPr>
          <p:sp>
            <p:nvSpPr>
              <p:cNvPr id="124" name="Freeform 1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5" name="TextBox 1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6" name="Group 126"/>
            <p:cNvGrpSpPr/>
            <p:nvPr/>
          </p:nvGrpSpPr>
          <p:grpSpPr>
            <a:xfrm rot="0">
              <a:off x="897493" y="978787"/>
              <a:ext cx="96903" cy="96903"/>
              <a:chOff x="0" y="0"/>
              <a:chExt cx="812800" cy="812800"/>
            </a:xfrm>
          </p:grpSpPr>
          <p:sp>
            <p:nvSpPr>
              <p:cNvPr id="127" name="Freeform 1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8" name="TextBox 1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9" name="Group 129"/>
            <p:cNvGrpSpPr/>
            <p:nvPr/>
          </p:nvGrpSpPr>
          <p:grpSpPr>
            <a:xfrm rot="0">
              <a:off x="1121867" y="978787"/>
              <a:ext cx="96903" cy="96903"/>
              <a:chOff x="0" y="0"/>
              <a:chExt cx="812800" cy="812800"/>
            </a:xfrm>
          </p:grpSpPr>
          <p:sp>
            <p:nvSpPr>
              <p:cNvPr id="130" name="Freeform 1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1" name="TextBox 13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2" name="Group 132"/>
            <p:cNvGrpSpPr/>
            <p:nvPr/>
          </p:nvGrpSpPr>
          <p:grpSpPr>
            <a:xfrm rot="0">
              <a:off x="1346240" y="978787"/>
              <a:ext cx="96903" cy="96903"/>
              <a:chOff x="0" y="0"/>
              <a:chExt cx="812800" cy="812800"/>
            </a:xfrm>
          </p:grpSpPr>
          <p:sp>
            <p:nvSpPr>
              <p:cNvPr id="133" name="Freeform 13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4" name="TextBox 13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5" name="Group 135"/>
            <p:cNvGrpSpPr/>
            <p:nvPr/>
          </p:nvGrpSpPr>
          <p:grpSpPr>
            <a:xfrm rot="0">
              <a:off x="1570613" y="978787"/>
              <a:ext cx="96903" cy="96903"/>
              <a:chOff x="0" y="0"/>
              <a:chExt cx="812800" cy="8128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7" name="TextBox 13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8" name="Group 138"/>
            <p:cNvGrpSpPr/>
            <p:nvPr/>
          </p:nvGrpSpPr>
          <p:grpSpPr>
            <a:xfrm rot="0">
              <a:off x="1794987" y="978787"/>
              <a:ext cx="96903" cy="96903"/>
              <a:chOff x="0" y="0"/>
              <a:chExt cx="812800" cy="812800"/>
            </a:xfrm>
          </p:grpSpPr>
          <p:sp>
            <p:nvSpPr>
              <p:cNvPr id="139" name="Freeform 1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0" name="TextBox 14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1" name="Group 141"/>
            <p:cNvGrpSpPr/>
            <p:nvPr/>
          </p:nvGrpSpPr>
          <p:grpSpPr>
            <a:xfrm rot="0">
              <a:off x="448747" y="978787"/>
              <a:ext cx="96903" cy="96903"/>
              <a:chOff x="0" y="0"/>
              <a:chExt cx="812800" cy="8128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3" name="TextBox 14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4" name="Group 144"/>
            <p:cNvGrpSpPr/>
            <p:nvPr/>
          </p:nvGrpSpPr>
          <p:grpSpPr>
            <a:xfrm rot="0">
              <a:off x="224373" y="978787"/>
              <a:ext cx="96903" cy="96903"/>
              <a:chOff x="0" y="0"/>
              <a:chExt cx="812800" cy="812800"/>
            </a:xfrm>
          </p:grpSpPr>
          <p:sp>
            <p:nvSpPr>
              <p:cNvPr id="145" name="Freeform 14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6" name="TextBox 14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47" name="Group 147"/>
            <p:cNvGrpSpPr/>
            <p:nvPr/>
          </p:nvGrpSpPr>
          <p:grpSpPr>
            <a:xfrm rot="0">
              <a:off x="0" y="978787"/>
              <a:ext cx="96903" cy="96903"/>
              <a:chOff x="0" y="0"/>
              <a:chExt cx="812800" cy="8128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9" name="TextBox 14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0" name="Group 150"/>
            <p:cNvGrpSpPr/>
            <p:nvPr/>
          </p:nvGrpSpPr>
          <p:grpSpPr>
            <a:xfrm rot="0">
              <a:off x="2704285" y="0"/>
              <a:ext cx="96903" cy="96903"/>
              <a:chOff x="0" y="0"/>
              <a:chExt cx="812800" cy="812800"/>
            </a:xfrm>
          </p:grpSpPr>
          <p:sp>
            <p:nvSpPr>
              <p:cNvPr id="151" name="Freeform 15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2" name="TextBox 15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3" name="Group 153"/>
            <p:cNvGrpSpPr/>
            <p:nvPr/>
          </p:nvGrpSpPr>
          <p:grpSpPr>
            <a:xfrm rot="0">
              <a:off x="2928658" y="0"/>
              <a:ext cx="96903" cy="96903"/>
              <a:chOff x="0" y="0"/>
              <a:chExt cx="812800" cy="8128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5" name="TextBox 15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6" name="Group 156"/>
            <p:cNvGrpSpPr/>
            <p:nvPr/>
          </p:nvGrpSpPr>
          <p:grpSpPr>
            <a:xfrm rot="0">
              <a:off x="2479912" y="0"/>
              <a:ext cx="96903" cy="96903"/>
              <a:chOff x="0" y="0"/>
              <a:chExt cx="812800" cy="812800"/>
            </a:xfrm>
          </p:grpSpPr>
          <p:sp>
            <p:nvSpPr>
              <p:cNvPr id="157" name="Freeform 15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8" name="TextBox 15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59" name="Group 159"/>
            <p:cNvGrpSpPr/>
            <p:nvPr/>
          </p:nvGrpSpPr>
          <p:grpSpPr>
            <a:xfrm rot="0">
              <a:off x="2255538" y="0"/>
              <a:ext cx="96903" cy="96903"/>
              <a:chOff x="0" y="0"/>
              <a:chExt cx="812800" cy="812800"/>
            </a:xfrm>
          </p:grpSpPr>
          <p:sp>
            <p:nvSpPr>
              <p:cNvPr id="160" name="Freeform 16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1" name="TextBox 16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2" name="Group 162"/>
            <p:cNvGrpSpPr/>
            <p:nvPr/>
          </p:nvGrpSpPr>
          <p:grpSpPr>
            <a:xfrm rot="0">
              <a:off x="2031165" y="0"/>
              <a:ext cx="96903" cy="96903"/>
              <a:chOff x="0" y="0"/>
              <a:chExt cx="812800" cy="812800"/>
            </a:xfrm>
          </p:grpSpPr>
          <p:sp>
            <p:nvSpPr>
              <p:cNvPr id="163" name="Freeform 16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4" name="TextBox 16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5" name="Group 165"/>
            <p:cNvGrpSpPr/>
            <p:nvPr/>
          </p:nvGrpSpPr>
          <p:grpSpPr>
            <a:xfrm rot="0">
              <a:off x="2704285" y="244697"/>
              <a:ext cx="96903" cy="96903"/>
              <a:chOff x="0" y="0"/>
              <a:chExt cx="812800" cy="812800"/>
            </a:xfrm>
          </p:grpSpPr>
          <p:sp>
            <p:nvSpPr>
              <p:cNvPr id="166" name="Freeform 16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67" name="TextBox 16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8" name="Group 168"/>
            <p:cNvGrpSpPr/>
            <p:nvPr/>
          </p:nvGrpSpPr>
          <p:grpSpPr>
            <a:xfrm rot="0">
              <a:off x="2928658" y="244697"/>
              <a:ext cx="96903" cy="96903"/>
              <a:chOff x="0" y="0"/>
              <a:chExt cx="812800" cy="812800"/>
            </a:xfrm>
          </p:grpSpPr>
          <p:sp>
            <p:nvSpPr>
              <p:cNvPr id="169" name="Freeform 16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0" name="TextBox 17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1" name="Group 171"/>
            <p:cNvGrpSpPr/>
            <p:nvPr/>
          </p:nvGrpSpPr>
          <p:grpSpPr>
            <a:xfrm rot="0">
              <a:off x="2479912" y="244697"/>
              <a:ext cx="96903" cy="96903"/>
              <a:chOff x="0" y="0"/>
              <a:chExt cx="812800" cy="812800"/>
            </a:xfrm>
          </p:grpSpPr>
          <p:sp>
            <p:nvSpPr>
              <p:cNvPr id="172" name="Freeform 17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3" name="TextBox 17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4" name="Group 174"/>
            <p:cNvGrpSpPr/>
            <p:nvPr/>
          </p:nvGrpSpPr>
          <p:grpSpPr>
            <a:xfrm rot="0">
              <a:off x="2255538" y="244697"/>
              <a:ext cx="96903" cy="96903"/>
              <a:chOff x="0" y="0"/>
              <a:chExt cx="812800" cy="812800"/>
            </a:xfrm>
          </p:grpSpPr>
          <p:sp>
            <p:nvSpPr>
              <p:cNvPr id="175" name="Freeform 17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6" name="TextBox 17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77" name="Group 177"/>
            <p:cNvGrpSpPr/>
            <p:nvPr/>
          </p:nvGrpSpPr>
          <p:grpSpPr>
            <a:xfrm rot="0">
              <a:off x="2031165" y="244697"/>
              <a:ext cx="96903" cy="96903"/>
              <a:chOff x="0" y="0"/>
              <a:chExt cx="812800" cy="812800"/>
            </a:xfrm>
          </p:grpSpPr>
          <p:sp>
            <p:nvSpPr>
              <p:cNvPr id="178" name="Freeform 17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79" name="TextBox 17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0" name="Group 180"/>
            <p:cNvGrpSpPr/>
            <p:nvPr/>
          </p:nvGrpSpPr>
          <p:grpSpPr>
            <a:xfrm rot="0">
              <a:off x="2704285" y="489394"/>
              <a:ext cx="96903" cy="96903"/>
              <a:chOff x="0" y="0"/>
              <a:chExt cx="812800" cy="812800"/>
            </a:xfrm>
          </p:grpSpPr>
          <p:sp>
            <p:nvSpPr>
              <p:cNvPr id="181" name="Freeform 18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2" name="TextBox 18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3" name="Group 183"/>
            <p:cNvGrpSpPr/>
            <p:nvPr/>
          </p:nvGrpSpPr>
          <p:grpSpPr>
            <a:xfrm rot="0">
              <a:off x="2928658" y="489394"/>
              <a:ext cx="96903" cy="96903"/>
              <a:chOff x="0" y="0"/>
              <a:chExt cx="812800" cy="812800"/>
            </a:xfrm>
          </p:grpSpPr>
          <p:sp>
            <p:nvSpPr>
              <p:cNvPr id="184" name="Freeform 18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5" name="TextBox 18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6" name="Group 186"/>
            <p:cNvGrpSpPr/>
            <p:nvPr/>
          </p:nvGrpSpPr>
          <p:grpSpPr>
            <a:xfrm rot="0">
              <a:off x="2479912" y="489394"/>
              <a:ext cx="96903" cy="96903"/>
              <a:chOff x="0" y="0"/>
              <a:chExt cx="812800" cy="812800"/>
            </a:xfrm>
          </p:grpSpPr>
          <p:sp>
            <p:nvSpPr>
              <p:cNvPr id="187" name="Freeform 18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8" name="TextBox 18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89" name="Group 189"/>
            <p:cNvGrpSpPr/>
            <p:nvPr/>
          </p:nvGrpSpPr>
          <p:grpSpPr>
            <a:xfrm rot="0">
              <a:off x="2255538" y="489394"/>
              <a:ext cx="96903" cy="96903"/>
              <a:chOff x="0" y="0"/>
              <a:chExt cx="812800" cy="812800"/>
            </a:xfrm>
          </p:grpSpPr>
          <p:sp>
            <p:nvSpPr>
              <p:cNvPr id="190" name="Freeform 19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1" name="TextBox 19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2" name="Group 192"/>
            <p:cNvGrpSpPr/>
            <p:nvPr/>
          </p:nvGrpSpPr>
          <p:grpSpPr>
            <a:xfrm rot="0">
              <a:off x="2031165" y="489394"/>
              <a:ext cx="96903" cy="96903"/>
              <a:chOff x="0" y="0"/>
              <a:chExt cx="812800" cy="812800"/>
            </a:xfrm>
          </p:grpSpPr>
          <p:sp>
            <p:nvSpPr>
              <p:cNvPr id="193" name="Freeform 19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4" name="TextBox 19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5" name="Group 195"/>
            <p:cNvGrpSpPr/>
            <p:nvPr/>
          </p:nvGrpSpPr>
          <p:grpSpPr>
            <a:xfrm rot="0">
              <a:off x="2704285" y="734090"/>
              <a:ext cx="96903" cy="96903"/>
              <a:chOff x="0" y="0"/>
              <a:chExt cx="812800" cy="812800"/>
            </a:xfrm>
          </p:grpSpPr>
          <p:sp>
            <p:nvSpPr>
              <p:cNvPr id="196" name="Freeform 19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97" name="TextBox 19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8" name="Group 198"/>
            <p:cNvGrpSpPr/>
            <p:nvPr/>
          </p:nvGrpSpPr>
          <p:grpSpPr>
            <a:xfrm rot="0">
              <a:off x="2928658" y="734090"/>
              <a:ext cx="96903" cy="96903"/>
              <a:chOff x="0" y="0"/>
              <a:chExt cx="812800" cy="812800"/>
            </a:xfrm>
          </p:grpSpPr>
          <p:sp>
            <p:nvSpPr>
              <p:cNvPr id="199" name="Freeform 19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0" name="TextBox 20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1" name="Group 201"/>
            <p:cNvGrpSpPr/>
            <p:nvPr/>
          </p:nvGrpSpPr>
          <p:grpSpPr>
            <a:xfrm rot="0">
              <a:off x="2479912" y="734090"/>
              <a:ext cx="96903" cy="96903"/>
              <a:chOff x="0" y="0"/>
              <a:chExt cx="812800" cy="812800"/>
            </a:xfrm>
          </p:grpSpPr>
          <p:sp>
            <p:nvSpPr>
              <p:cNvPr id="202" name="Freeform 20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3" name="TextBox 20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4" name="Group 204"/>
            <p:cNvGrpSpPr/>
            <p:nvPr/>
          </p:nvGrpSpPr>
          <p:grpSpPr>
            <a:xfrm rot="0">
              <a:off x="2255538" y="734090"/>
              <a:ext cx="96903" cy="96903"/>
              <a:chOff x="0" y="0"/>
              <a:chExt cx="812800" cy="812800"/>
            </a:xfrm>
          </p:grpSpPr>
          <p:sp>
            <p:nvSpPr>
              <p:cNvPr id="205" name="Freeform 20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6" name="TextBox 20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07" name="Group 207"/>
            <p:cNvGrpSpPr/>
            <p:nvPr/>
          </p:nvGrpSpPr>
          <p:grpSpPr>
            <a:xfrm rot="0">
              <a:off x="2031165" y="734090"/>
              <a:ext cx="96903" cy="96903"/>
              <a:chOff x="0" y="0"/>
              <a:chExt cx="812800" cy="8128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9" name="TextBox 20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0" name="Group 210"/>
            <p:cNvGrpSpPr/>
            <p:nvPr/>
          </p:nvGrpSpPr>
          <p:grpSpPr>
            <a:xfrm rot="0">
              <a:off x="2704285" y="978787"/>
              <a:ext cx="96903" cy="96903"/>
              <a:chOff x="0" y="0"/>
              <a:chExt cx="812800" cy="812800"/>
            </a:xfrm>
          </p:grpSpPr>
          <p:sp>
            <p:nvSpPr>
              <p:cNvPr id="211" name="Freeform 2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2" name="TextBox 2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3" name="Group 213"/>
            <p:cNvGrpSpPr/>
            <p:nvPr/>
          </p:nvGrpSpPr>
          <p:grpSpPr>
            <a:xfrm rot="0">
              <a:off x="2928658" y="978787"/>
              <a:ext cx="96903" cy="96903"/>
              <a:chOff x="0" y="0"/>
              <a:chExt cx="812800" cy="8128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5" name="TextBox 2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6" name="Group 216"/>
            <p:cNvGrpSpPr/>
            <p:nvPr/>
          </p:nvGrpSpPr>
          <p:grpSpPr>
            <a:xfrm rot="0">
              <a:off x="2479912" y="978787"/>
              <a:ext cx="96903" cy="96903"/>
              <a:chOff x="0" y="0"/>
              <a:chExt cx="812800" cy="812800"/>
            </a:xfrm>
          </p:grpSpPr>
          <p:sp>
            <p:nvSpPr>
              <p:cNvPr id="217" name="Freeform 2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8" name="TextBox 2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9" name="Group 219"/>
            <p:cNvGrpSpPr/>
            <p:nvPr/>
          </p:nvGrpSpPr>
          <p:grpSpPr>
            <a:xfrm rot="0">
              <a:off x="2255538" y="978787"/>
              <a:ext cx="96903" cy="96903"/>
              <a:chOff x="0" y="0"/>
              <a:chExt cx="812800" cy="8128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1" name="TextBox 2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2" name="Group 222"/>
            <p:cNvGrpSpPr/>
            <p:nvPr/>
          </p:nvGrpSpPr>
          <p:grpSpPr>
            <a:xfrm rot="0">
              <a:off x="2031165" y="978787"/>
              <a:ext cx="96903" cy="96903"/>
              <a:chOff x="0" y="0"/>
              <a:chExt cx="812800" cy="812800"/>
            </a:xfrm>
          </p:grpSpPr>
          <p:sp>
            <p:nvSpPr>
              <p:cNvPr id="223" name="Freeform 2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4" name="TextBox 2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225" name="Group 225"/>
          <p:cNvGrpSpPr/>
          <p:nvPr/>
        </p:nvGrpSpPr>
        <p:grpSpPr>
          <a:xfrm rot="0">
            <a:off x="-280628" y="8073546"/>
            <a:ext cx="2269171" cy="806767"/>
            <a:chOff x="0" y="0"/>
            <a:chExt cx="3025561" cy="1075690"/>
          </a:xfrm>
        </p:grpSpPr>
        <p:grpSp>
          <p:nvGrpSpPr>
            <p:cNvPr id="226" name="Group 226"/>
            <p:cNvGrpSpPr/>
            <p:nvPr/>
          </p:nvGrpSpPr>
          <p:grpSpPr>
            <a:xfrm rot="0">
              <a:off x="673120" y="0"/>
              <a:ext cx="96903" cy="96903"/>
              <a:chOff x="0" y="0"/>
              <a:chExt cx="812800" cy="812800"/>
            </a:xfrm>
          </p:grpSpPr>
          <p:sp>
            <p:nvSpPr>
              <p:cNvPr id="227" name="Freeform 2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28" name="TextBox 2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9" name="Group 229"/>
            <p:cNvGrpSpPr/>
            <p:nvPr/>
          </p:nvGrpSpPr>
          <p:grpSpPr>
            <a:xfrm rot="0">
              <a:off x="897493" y="0"/>
              <a:ext cx="96903" cy="96903"/>
              <a:chOff x="0" y="0"/>
              <a:chExt cx="812800" cy="812800"/>
            </a:xfrm>
          </p:grpSpPr>
          <p:sp>
            <p:nvSpPr>
              <p:cNvPr id="230" name="Freeform 2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1" name="TextBox 23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2" name="Group 232"/>
            <p:cNvGrpSpPr/>
            <p:nvPr/>
          </p:nvGrpSpPr>
          <p:grpSpPr>
            <a:xfrm rot="0">
              <a:off x="1121867" y="0"/>
              <a:ext cx="96903" cy="96903"/>
              <a:chOff x="0" y="0"/>
              <a:chExt cx="812800" cy="812800"/>
            </a:xfrm>
          </p:grpSpPr>
          <p:sp>
            <p:nvSpPr>
              <p:cNvPr id="233" name="Freeform 23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4" name="TextBox 23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5" name="Group 235"/>
            <p:cNvGrpSpPr/>
            <p:nvPr/>
          </p:nvGrpSpPr>
          <p:grpSpPr>
            <a:xfrm rot="0">
              <a:off x="1346240" y="0"/>
              <a:ext cx="96903" cy="96903"/>
              <a:chOff x="0" y="0"/>
              <a:chExt cx="812800" cy="812800"/>
            </a:xfrm>
          </p:grpSpPr>
          <p:sp>
            <p:nvSpPr>
              <p:cNvPr id="236" name="Freeform 23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7" name="TextBox 23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8" name="Group 238"/>
            <p:cNvGrpSpPr/>
            <p:nvPr/>
          </p:nvGrpSpPr>
          <p:grpSpPr>
            <a:xfrm rot="0">
              <a:off x="1570613" y="0"/>
              <a:ext cx="96903" cy="96903"/>
              <a:chOff x="0" y="0"/>
              <a:chExt cx="812800" cy="812800"/>
            </a:xfrm>
          </p:grpSpPr>
          <p:sp>
            <p:nvSpPr>
              <p:cNvPr id="239" name="Freeform 2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40" name="TextBox 24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1" name="Group 241"/>
            <p:cNvGrpSpPr/>
            <p:nvPr/>
          </p:nvGrpSpPr>
          <p:grpSpPr>
            <a:xfrm rot="0">
              <a:off x="1794987" y="0"/>
              <a:ext cx="96903" cy="96903"/>
              <a:chOff x="0" y="0"/>
              <a:chExt cx="812800" cy="812800"/>
            </a:xfrm>
          </p:grpSpPr>
          <p:sp>
            <p:nvSpPr>
              <p:cNvPr id="242" name="Freeform 2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43" name="TextBox 24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4" name="Group 244"/>
            <p:cNvGrpSpPr/>
            <p:nvPr/>
          </p:nvGrpSpPr>
          <p:grpSpPr>
            <a:xfrm rot="0">
              <a:off x="448747" y="0"/>
              <a:ext cx="96903" cy="96903"/>
              <a:chOff x="0" y="0"/>
              <a:chExt cx="812800" cy="812800"/>
            </a:xfrm>
          </p:grpSpPr>
          <p:sp>
            <p:nvSpPr>
              <p:cNvPr id="245" name="Freeform 24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46" name="TextBox 24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7" name="Group 247"/>
            <p:cNvGrpSpPr/>
            <p:nvPr/>
          </p:nvGrpSpPr>
          <p:grpSpPr>
            <a:xfrm rot="0">
              <a:off x="224373" y="0"/>
              <a:ext cx="96903" cy="96903"/>
              <a:chOff x="0" y="0"/>
              <a:chExt cx="812800" cy="812800"/>
            </a:xfrm>
          </p:grpSpPr>
          <p:sp>
            <p:nvSpPr>
              <p:cNvPr id="248" name="Freeform 2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49" name="TextBox 24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0" name="Group 250"/>
            <p:cNvGrpSpPr/>
            <p:nvPr/>
          </p:nvGrpSpPr>
          <p:grpSpPr>
            <a:xfrm rot="0">
              <a:off x="0" y="0"/>
              <a:ext cx="96903" cy="96903"/>
              <a:chOff x="0" y="0"/>
              <a:chExt cx="812800" cy="812800"/>
            </a:xfrm>
          </p:grpSpPr>
          <p:sp>
            <p:nvSpPr>
              <p:cNvPr id="251" name="Freeform 25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52" name="TextBox 25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3" name="Group 253"/>
            <p:cNvGrpSpPr/>
            <p:nvPr/>
          </p:nvGrpSpPr>
          <p:grpSpPr>
            <a:xfrm rot="0">
              <a:off x="673120" y="244697"/>
              <a:ext cx="96903" cy="96903"/>
              <a:chOff x="0" y="0"/>
              <a:chExt cx="812800" cy="812800"/>
            </a:xfrm>
          </p:grpSpPr>
          <p:sp>
            <p:nvSpPr>
              <p:cNvPr id="254" name="Freeform 25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55" name="TextBox 25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6" name="Group 256"/>
            <p:cNvGrpSpPr/>
            <p:nvPr/>
          </p:nvGrpSpPr>
          <p:grpSpPr>
            <a:xfrm rot="0">
              <a:off x="897493" y="244697"/>
              <a:ext cx="96903" cy="96903"/>
              <a:chOff x="0" y="0"/>
              <a:chExt cx="812800" cy="812800"/>
            </a:xfrm>
          </p:grpSpPr>
          <p:sp>
            <p:nvSpPr>
              <p:cNvPr id="257" name="Freeform 25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58" name="TextBox 25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9" name="Group 259"/>
            <p:cNvGrpSpPr/>
            <p:nvPr/>
          </p:nvGrpSpPr>
          <p:grpSpPr>
            <a:xfrm rot="0">
              <a:off x="1121867" y="244697"/>
              <a:ext cx="96903" cy="96903"/>
              <a:chOff x="0" y="0"/>
              <a:chExt cx="812800" cy="812800"/>
            </a:xfrm>
          </p:grpSpPr>
          <p:sp>
            <p:nvSpPr>
              <p:cNvPr id="260" name="Freeform 26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61" name="TextBox 26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2" name="Group 262"/>
            <p:cNvGrpSpPr/>
            <p:nvPr/>
          </p:nvGrpSpPr>
          <p:grpSpPr>
            <a:xfrm rot="0">
              <a:off x="1346240" y="244697"/>
              <a:ext cx="96903" cy="96903"/>
              <a:chOff x="0" y="0"/>
              <a:chExt cx="812800" cy="812800"/>
            </a:xfrm>
          </p:grpSpPr>
          <p:sp>
            <p:nvSpPr>
              <p:cNvPr id="263" name="Freeform 26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64" name="TextBox 26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5" name="Group 265"/>
            <p:cNvGrpSpPr/>
            <p:nvPr/>
          </p:nvGrpSpPr>
          <p:grpSpPr>
            <a:xfrm rot="0">
              <a:off x="1570613" y="244697"/>
              <a:ext cx="96903" cy="96903"/>
              <a:chOff x="0" y="0"/>
              <a:chExt cx="812800" cy="812800"/>
            </a:xfrm>
          </p:grpSpPr>
          <p:sp>
            <p:nvSpPr>
              <p:cNvPr id="266" name="Freeform 26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67" name="TextBox 26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8" name="Group 268"/>
            <p:cNvGrpSpPr/>
            <p:nvPr/>
          </p:nvGrpSpPr>
          <p:grpSpPr>
            <a:xfrm rot="0">
              <a:off x="1794987" y="244697"/>
              <a:ext cx="96903" cy="96903"/>
              <a:chOff x="0" y="0"/>
              <a:chExt cx="812800" cy="812800"/>
            </a:xfrm>
          </p:grpSpPr>
          <p:sp>
            <p:nvSpPr>
              <p:cNvPr id="269" name="Freeform 26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70" name="TextBox 27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1" name="Group 271"/>
            <p:cNvGrpSpPr/>
            <p:nvPr/>
          </p:nvGrpSpPr>
          <p:grpSpPr>
            <a:xfrm rot="0">
              <a:off x="448747" y="244697"/>
              <a:ext cx="96903" cy="96903"/>
              <a:chOff x="0" y="0"/>
              <a:chExt cx="812800" cy="812800"/>
            </a:xfrm>
          </p:grpSpPr>
          <p:sp>
            <p:nvSpPr>
              <p:cNvPr id="272" name="Freeform 27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73" name="TextBox 27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4" name="Group 274"/>
            <p:cNvGrpSpPr/>
            <p:nvPr/>
          </p:nvGrpSpPr>
          <p:grpSpPr>
            <a:xfrm rot="0">
              <a:off x="224373" y="244697"/>
              <a:ext cx="96903" cy="96903"/>
              <a:chOff x="0" y="0"/>
              <a:chExt cx="812800" cy="812800"/>
            </a:xfrm>
          </p:grpSpPr>
          <p:sp>
            <p:nvSpPr>
              <p:cNvPr id="275" name="Freeform 27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76" name="TextBox 27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7" name="Group 277"/>
            <p:cNvGrpSpPr/>
            <p:nvPr/>
          </p:nvGrpSpPr>
          <p:grpSpPr>
            <a:xfrm rot="0">
              <a:off x="0" y="244697"/>
              <a:ext cx="96903" cy="96903"/>
              <a:chOff x="0" y="0"/>
              <a:chExt cx="812800" cy="812800"/>
            </a:xfrm>
          </p:grpSpPr>
          <p:sp>
            <p:nvSpPr>
              <p:cNvPr id="278" name="Freeform 27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79" name="TextBox 27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0" name="Group 280"/>
            <p:cNvGrpSpPr/>
            <p:nvPr/>
          </p:nvGrpSpPr>
          <p:grpSpPr>
            <a:xfrm rot="0">
              <a:off x="673120" y="489394"/>
              <a:ext cx="96903" cy="96903"/>
              <a:chOff x="0" y="0"/>
              <a:chExt cx="812800" cy="812800"/>
            </a:xfrm>
          </p:grpSpPr>
          <p:sp>
            <p:nvSpPr>
              <p:cNvPr id="281" name="Freeform 28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2" name="TextBox 28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3" name="Group 283"/>
            <p:cNvGrpSpPr/>
            <p:nvPr/>
          </p:nvGrpSpPr>
          <p:grpSpPr>
            <a:xfrm rot="0">
              <a:off x="897493" y="489394"/>
              <a:ext cx="96903" cy="96903"/>
              <a:chOff x="0" y="0"/>
              <a:chExt cx="812800" cy="812800"/>
            </a:xfrm>
          </p:grpSpPr>
          <p:sp>
            <p:nvSpPr>
              <p:cNvPr id="284" name="Freeform 28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5" name="TextBox 28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6" name="Group 286"/>
            <p:cNvGrpSpPr/>
            <p:nvPr/>
          </p:nvGrpSpPr>
          <p:grpSpPr>
            <a:xfrm rot="0">
              <a:off x="1121867" y="489394"/>
              <a:ext cx="96903" cy="96903"/>
              <a:chOff x="0" y="0"/>
              <a:chExt cx="812800" cy="812800"/>
            </a:xfrm>
          </p:grpSpPr>
          <p:sp>
            <p:nvSpPr>
              <p:cNvPr id="287" name="Freeform 28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8" name="TextBox 28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9" name="Group 289"/>
            <p:cNvGrpSpPr/>
            <p:nvPr/>
          </p:nvGrpSpPr>
          <p:grpSpPr>
            <a:xfrm rot="0">
              <a:off x="1346240" y="489394"/>
              <a:ext cx="96903" cy="96903"/>
              <a:chOff x="0" y="0"/>
              <a:chExt cx="812800" cy="812800"/>
            </a:xfrm>
          </p:grpSpPr>
          <p:sp>
            <p:nvSpPr>
              <p:cNvPr id="290" name="Freeform 29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91" name="TextBox 29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2" name="Group 292"/>
            <p:cNvGrpSpPr/>
            <p:nvPr/>
          </p:nvGrpSpPr>
          <p:grpSpPr>
            <a:xfrm rot="0">
              <a:off x="1570613" y="489394"/>
              <a:ext cx="96903" cy="96903"/>
              <a:chOff x="0" y="0"/>
              <a:chExt cx="812800" cy="812800"/>
            </a:xfrm>
          </p:grpSpPr>
          <p:sp>
            <p:nvSpPr>
              <p:cNvPr id="293" name="Freeform 29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94" name="TextBox 29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5" name="Group 295"/>
            <p:cNvGrpSpPr/>
            <p:nvPr/>
          </p:nvGrpSpPr>
          <p:grpSpPr>
            <a:xfrm rot="0">
              <a:off x="1794987" y="489394"/>
              <a:ext cx="96903" cy="96903"/>
              <a:chOff x="0" y="0"/>
              <a:chExt cx="812800" cy="812800"/>
            </a:xfrm>
          </p:grpSpPr>
          <p:sp>
            <p:nvSpPr>
              <p:cNvPr id="296" name="Freeform 29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97" name="TextBox 29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8" name="Group 298"/>
            <p:cNvGrpSpPr/>
            <p:nvPr/>
          </p:nvGrpSpPr>
          <p:grpSpPr>
            <a:xfrm rot="0">
              <a:off x="448747" y="489394"/>
              <a:ext cx="96903" cy="96903"/>
              <a:chOff x="0" y="0"/>
              <a:chExt cx="812800" cy="812800"/>
            </a:xfrm>
          </p:grpSpPr>
          <p:sp>
            <p:nvSpPr>
              <p:cNvPr id="299" name="Freeform 29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0" name="TextBox 30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1" name="Group 301"/>
            <p:cNvGrpSpPr/>
            <p:nvPr/>
          </p:nvGrpSpPr>
          <p:grpSpPr>
            <a:xfrm rot="0">
              <a:off x="224373" y="489394"/>
              <a:ext cx="96903" cy="96903"/>
              <a:chOff x="0" y="0"/>
              <a:chExt cx="812800" cy="812800"/>
            </a:xfrm>
          </p:grpSpPr>
          <p:sp>
            <p:nvSpPr>
              <p:cNvPr id="302" name="Freeform 30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3" name="TextBox 30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4" name="Group 304"/>
            <p:cNvGrpSpPr/>
            <p:nvPr/>
          </p:nvGrpSpPr>
          <p:grpSpPr>
            <a:xfrm rot="0">
              <a:off x="0" y="489394"/>
              <a:ext cx="96903" cy="96903"/>
              <a:chOff x="0" y="0"/>
              <a:chExt cx="812800" cy="812800"/>
            </a:xfrm>
          </p:grpSpPr>
          <p:sp>
            <p:nvSpPr>
              <p:cNvPr id="305" name="Freeform 30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6" name="TextBox 30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7" name="Group 307"/>
            <p:cNvGrpSpPr/>
            <p:nvPr/>
          </p:nvGrpSpPr>
          <p:grpSpPr>
            <a:xfrm rot="0">
              <a:off x="673120" y="734090"/>
              <a:ext cx="96903" cy="96903"/>
              <a:chOff x="0" y="0"/>
              <a:chExt cx="812800" cy="812800"/>
            </a:xfrm>
          </p:grpSpPr>
          <p:sp>
            <p:nvSpPr>
              <p:cNvPr id="308" name="Freeform 30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9" name="TextBox 30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0" name="Group 310"/>
            <p:cNvGrpSpPr/>
            <p:nvPr/>
          </p:nvGrpSpPr>
          <p:grpSpPr>
            <a:xfrm rot="0">
              <a:off x="897493" y="734090"/>
              <a:ext cx="96903" cy="96903"/>
              <a:chOff x="0" y="0"/>
              <a:chExt cx="812800" cy="812800"/>
            </a:xfrm>
          </p:grpSpPr>
          <p:sp>
            <p:nvSpPr>
              <p:cNvPr id="311" name="Freeform 3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12" name="TextBox 3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3" name="Group 313"/>
            <p:cNvGrpSpPr/>
            <p:nvPr/>
          </p:nvGrpSpPr>
          <p:grpSpPr>
            <a:xfrm rot="0">
              <a:off x="1121867" y="734090"/>
              <a:ext cx="96903" cy="96903"/>
              <a:chOff x="0" y="0"/>
              <a:chExt cx="812800" cy="812800"/>
            </a:xfrm>
          </p:grpSpPr>
          <p:sp>
            <p:nvSpPr>
              <p:cNvPr id="314" name="Freeform 3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15" name="TextBox 3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6" name="Group 316"/>
            <p:cNvGrpSpPr/>
            <p:nvPr/>
          </p:nvGrpSpPr>
          <p:grpSpPr>
            <a:xfrm rot="0">
              <a:off x="1346240" y="734090"/>
              <a:ext cx="96903" cy="96903"/>
              <a:chOff x="0" y="0"/>
              <a:chExt cx="812800" cy="812800"/>
            </a:xfrm>
          </p:grpSpPr>
          <p:sp>
            <p:nvSpPr>
              <p:cNvPr id="317" name="Freeform 3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18" name="TextBox 3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9" name="Group 319"/>
            <p:cNvGrpSpPr/>
            <p:nvPr/>
          </p:nvGrpSpPr>
          <p:grpSpPr>
            <a:xfrm rot="0">
              <a:off x="1570613" y="734090"/>
              <a:ext cx="96903" cy="96903"/>
              <a:chOff x="0" y="0"/>
              <a:chExt cx="812800" cy="812800"/>
            </a:xfrm>
          </p:grpSpPr>
          <p:sp>
            <p:nvSpPr>
              <p:cNvPr id="320" name="Freeform 3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21" name="TextBox 3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2" name="Group 322"/>
            <p:cNvGrpSpPr/>
            <p:nvPr/>
          </p:nvGrpSpPr>
          <p:grpSpPr>
            <a:xfrm rot="0">
              <a:off x="1794987" y="734090"/>
              <a:ext cx="96903" cy="96903"/>
              <a:chOff x="0" y="0"/>
              <a:chExt cx="812800" cy="812800"/>
            </a:xfrm>
          </p:grpSpPr>
          <p:sp>
            <p:nvSpPr>
              <p:cNvPr id="323" name="Freeform 3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24" name="TextBox 3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5" name="Group 325"/>
            <p:cNvGrpSpPr/>
            <p:nvPr/>
          </p:nvGrpSpPr>
          <p:grpSpPr>
            <a:xfrm rot="0">
              <a:off x="448747" y="734090"/>
              <a:ext cx="96903" cy="96903"/>
              <a:chOff x="0" y="0"/>
              <a:chExt cx="812800" cy="812800"/>
            </a:xfrm>
          </p:grpSpPr>
          <p:sp>
            <p:nvSpPr>
              <p:cNvPr id="326" name="Freeform 3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27" name="TextBox 3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8" name="Group 328"/>
            <p:cNvGrpSpPr/>
            <p:nvPr/>
          </p:nvGrpSpPr>
          <p:grpSpPr>
            <a:xfrm rot="0">
              <a:off x="224373" y="734090"/>
              <a:ext cx="96903" cy="96903"/>
              <a:chOff x="0" y="0"/>
              <a:chExt cx="812800" cy="812800"/>
            </a:xfrm>
          </p:grpSpPr>
          <p:sp>
            <p:nvSpPr>
              <p:cNvPr id="329" name="Freeform 3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30" name="TextBox 3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1" name="Group 331"/>
            <p:cNvGrpSpPr/>
            <p:nvPr/>
          </p:nvGrpSpPr>
          <p:grpSpPr>
            <a:xfrm rot="0">
              <a:off x="0" y="734090"/>
              <a:ext cx="96903" cy="96903"/>
              <a:chOff x="0" y="0"/>
              <a:chExt cx="812800" cy="812800"/>
            </a:xfrm>
          </p:grpSpPr>
          <p:sp>
            <p:nvSpPr>
              <p:cNvPr id="332" name="Freeform 3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33" name="TextBox 3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4" name="Group 334"/>
            <p:cNvGrpSpPr/>
            <p:nvPr/>
          </p:nvGrpSpPr>
          <p:grpSpPr>
            <a:xfrm rot="0">
              <a:off x="673120" y="978787"/>
              <a:ext cx="96903" cy="96903"/>
              <a:chOff x="0" y="0"/>
              <a:chExt cx="812800" cy="812800"/>
            </a:xfrm>
          </p:grpSpPr>
          <p:sp>
            <p:nvSpPr>
              <p:cNvPr id="335" name="Freeform 3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36" name="TextBox 3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7" name="Group 337"/>
            <p:cNvGrpSpPr/>
            <p:nvPr/>
          </p:nvGrpSpPr>
          <p:grpSpPr>
            <a:xfrm rot="0">
              <a:off x="897493" y="978787"/>
              <a:ext cx="96903" cy="96903"/>
              <a:chOff x="0" y="0"/>
              <a:chExt cx="812800" cy="812800"/>
            </a:xfrm>
          </p:grpSpPr>
          <p:sp>
            <p:nvSpPr>
              <p:cNvPr id="338" name="Freeform 3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39" name="TextBox 3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0" name="Group 340"/>
            <p:cNvGrpSpPr/>
            <p:nvPr/>
          </p:nvGrpSpPr>
          <p:grpSpPr>
            <a:xfrm rot="0">
              <a:off x="1121867" y="978787"/>
              <a:ext cx="96903" cy="96903"/>
              <a:chOff x="0" y="0"/>
              <a:chExt cx="812800" cy="812800"/>
            </a:xfrm>
          </p:grpSpPr>
          <p:sp>
            <p:nvSpPr>
              <p:cNvPr id="341" name="Freeform 3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42" name="TextBox 3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3" name="Group 343"/>
            <p:cNvGrpSpPr/>
            <p:nvPr/>
          </p:nvGrpSpPr>
          <p:grpSpPr>
            <a:xfrm rot="0">
              <a:off x="1346240" y="978787"/>
              <a:ext cx="96903" cy="96903"/>
              <a:chOff x="0" y="0"/>
              <a:chExt cx="812800" cy="812800"/>
            </a:xfrm>
          </p:grpSpPr>
          <p:sp>
            <p:nvSpPr>
              <p:cNvPr id="344" name="Freeform 3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45" name="TextBox 3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6" name="Group 346"/>
            <p:cNvGrpSpPr/>
            <p:nvPr/>
          </p:nvGrpSpPr>
          <p:grpSpPr>
            <a:xfrm rot="0">
              <a:off x="1570613" y="978787"/>
              <a:ext cx="96903" cy="96903"/>
              <a:chOff x="0" y="0"/>
              <a:chExt cx="812800" cy="812800"/>
            </a:xfrm>
          </p:grpSpPr>
          <p:sp>
            <p:nvSpPr>
              <p:cNvPr id="347" name="Freeform 3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48" name="TextBox 3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9" name="Group 349"/>
            <p:cNvGrpSpPr/>
            <p:nvPr/>
          </p:nvGrpSpPr>
          <p:grpSpPr>
            <a:xfrm rot="0">
              <a:off x="1794987" y="978787"/>
              <a:ext cx="96903" cy="96903"/>
              <a:chOff x="0" y="0"/>
              <a:chExt cx="812800" cy="812800"/>
            </a:xfrm>
          </p:grpSpPr>
          <p:sp>
            <p:nvSpPr>
              <p:cNvPr id="350" name="Freeform 3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51" name="TextBox 3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2" name="Group 352"/>
            <p:cNvGrpSpPr/>
            <p:nvPr/>
          </p:nvGrpSpPr>
          <p:grpSpPr>
            <a:xfrm rot="0">
              <a:off x="448747" y="978787"/>
              <a:ext cx="96903" cy="96903"/>
              <a:chOff x="0" y="0"/>
              <a:chExt cx="812800" cy="812800"/>
            </a:xfrm>
          </p:grpSpPr>
          <p:sp>
            <p:nvSpPr>
              <p:cNvPr id="353" name="Freeform 3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54" name="TextBox 3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5" name="Group 355"/>
            <p:cNvGrpSpPr/>
            <p:nvPr/>
          </p:nvGrpSpPr>
          <p:grpSpPr>
            <a:xfrm rot="0">
              <a:off x="224373" y="978787"/>
              <a:ext cx="96903" cy="96903"/>
              <a:chOff x="0" y="0"/>
              <a:chExt cx="812800" cy="812800"/>
            </a:xfrm>
          </p:grpSpPr>
          <p:sp>
            <p:nvSpPr>
              <p:cNvPr id="356" name="Freeform 3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57" name="TextBox 3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8" name="Group 358"/>
            <p:cNvGrpSpPr/>
            <p:nvPr/>
          </p:nvGrpSpPr>
          <p:grpSpPr>
            <a:xfrm rot="0">
              <a:off x="0" y="978787"/>
              <a:ext cx="96903" cy="96903"/>
              <a:chOff x="0" y="0"/>
              <a:chExt cx="812800" cy="812800"/>
            </a:xfrm>
          </p:grpSpPr>
          <p:sp>
            <p:nvSpPr>
              <p:cNvPr id="359" name="Freeform 3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60" name="TextBox 3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1" name="Group 361"/>
            <p:cNvGrpSpPr/>
            <p:nvPr/>
          </p:nvGrpSpPr>
          <p:grpSpPr>
            <a:xfrm rot="0">
              <a:off x="2704285" y="0"/>
              <a:ext cx="96903" cy="96903"/>
              <a:chOff x="0" y="0"/>
              <a:chExt cx="812800" cy="812800"/>
            </a:xfrm>
          </p:grpSpPr>
          <p:sp>
            <p:nvSpPr>
              <p:cNvPr id="362" name="Freeform 3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63" name="TextBox 3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4" name="Group 364"/>
            <p:cNvGrpSpPr/>
            <p:nvPr/>
          </p:nvGrpSpPr>
          <p:grpSpPr>
            <a:xfrm rot="0">
              <a:off x="2928658" y="0"/>
              <a:ext cx="96903" cy="96903"/>
              <a:chOff x="0" y="0"/>
              <a:chExt cx="812800" cy="812800"/>
            </a:xfrm>
          </p:grpSpPr>
          <p:sp>
            <p:nvSpPr>
              <p:cNvPr id="365" name="Freeform 3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66" name="TextBox 3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7" name="Group 367"/>
            <p:cNvGrpSpPr/>
            <p:nvPr/>
          </p:nvGrpSpPr>
          <p:grpSpPr>
            <a:xfrm rot="0">
              <a:off x="2479912" y="0"/>
              <a:ext cx="96903" cy="96903"/>
              <a:chOff x="0" y="0"/>
              <a:chExt cx="812800" cy="812800"/>
            </a:xfrm>
          </p:grpSpPr>
          <p:sp>
            <p:nvSpPr>
              <p:cNvPr id="368" name="Freeform 3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69" name="TextBox 3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0" name="Group 370"/>
            <p:cNvGrpSpPr/>
            <p:nvPr/>
          </p:nvGrpSpPr>
          <p:grpSpPr>
            <a:xfrm rot="0">
              <a:off x="2255538" y="0"/>
              <a:ext cx="96903" cy="96903"/>
              <a:chOff x="0" y="0"/>
              <a:chExt cx="812800" cy="812800"/>
            </a:xfrm>
          </p:grpSpPr>
          <p:sp>
            <p:nvSpPr>
              <p:cNvPr id="371" name="Freeform 3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72" name="TextBox 3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3" name="Group 373"/>
            <p:cNvGrpSpPr/>
            <p:nvPr/>
          </p:nvGrpSpPr>
          <p:grpSpPr>
            <a:xfrm rot="0">
              <a:off x="2031165" y="0"/>
              <a:ext cx="96903" cy="96903"/>
              <a:chOff x="0" y="0"/>
              <a:chExt cx="812800" cy="812800"/>
            </a:xfrm>
          </p:grpSpPr>
          <p:sp>
            <p:nvSpPr>
              <p:cNvPr id="374" name="Freeform 3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75" name="TextBox 3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6" name="Group 376"/>
            <p:cNvGrpSpPr/>
            <p:nvPr/>
          </p:nvGrpSpPr>
          <p:grpSpPr>
            <a:xfrm rot="0">
              <a:off x="2704285" y="244697"/>
              <a:ext cx="96903" cy="96903"/>
              <a:chOff x="0" y="0"/>
              <a:chExt cx="812800" cy="812800"/>
            </a:xfrm>
          </p:grpSpPr>
          <p:sp>
            <p:nvSpPr>
              <p:cNvPr id="377" name="Freeform 3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78" name="TextBox 3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9" name="Group 379"/>
            <p:cNvGrpSpPr/>
            <p:nvPr/>
          </p:nvGrpSpPr>
          <p:grpSpPr>
            <a:xfrm rot="0">
              <a:off x="2928658" y="244697"/>
              <a:ext cx="96903" cy="96903"/>
              <a:chOff x="0" y="0"/>
              <a:chExt cx="812800" cy="812800"/>
            </a:xfrm>
          </p:grpSpPr>
          <p:sp>
            <p:nvSpPr>
              <p:cNvPr id="380" name="Freeform 3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81" name="TextBox 3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2" name="Group 382"/>
            <p:cNvGrpSpPr/>
            <p:nvPr/>
          </p:nvGrpSpPr>
          <p:grpSpPr>
            <a:xfrm rot="0">
              <a:off x="2479912" y="244697"/>
              <a:ext cx="96903" cy="96903"/>
              <a:chOff x="0" y="0"/>
              <a:chExt cx="812800" cy="812800"/>
            </a:xfrm>
          </p:grpSpPr>
          <p:sp>
            <p:nvSpPr>
              <p:cNvPr id="383" name="Freeform 3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84" name="TextBox 3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5" name="Group 385"/>
            <p:cNvGrpSpPr/>
            <p:nvPr/>
          </p:nvGrpSpPr>
          <p:grpSpPr>
            <a:xfrm rot="0">
              <a:off x="2255538" y="244697"/>
              <a:ext cx="96903" cy="96903"/>
              <a:chOff x="0" y="0"/>
              <a:chExt cx="812800" cy="812800"/>
            </a:xfrm>
          </p:grpSpPr>
          <p:sp>
            <p:nvSpPr>
              <p:cNvPr id="386" name="Freeform 3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87" name="TextBox 3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8" name="Group 388"/>
            <p:cNvGrpSpPr/>
            <p:nvPr/>
          </p:nvGrpSpPr>
          <p:grpSpPr>
            <a:xfrm rot="0">
              <a:off x="2031165" y="244697"/>
              <a:ext cx="96903" cy="96903"/>
              <a:chOff x="0" y="0"/>
              <a:chExt cx="812800" cy="812800"/>
            </a:xfrm>
          </p:grpSpPr>
          <p:sp>
            <p:nvSpPr>
              <p:cNvPr id="389" name="Freeform 3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90" name="TextBox 3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1" name="Group 391"/>
            <p:cNvGrpSpPr/>
            <p:nvPr/>
          </p:nvGrpSpPr>
          <p:grpSpPr>
            <a:xfrm rot="0">
              <a:off x="2704285" y="489394"/>
              <a:ext cx="96903" cy="96903"/>
              <a:chOff x="0" y="0"/>
              <a:chExt cx="812800" cy="812800"/>
            </a:xfrm>
          </p:grpSpPr>
          <p:sp>
            <p:nvSpPr>
              <p:cNvPr id="392" name="Freeform 3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93" name="TextBox 3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4" name="Group 394"/>
            <p:cNvGrpSpPr/>
            <p:nvPr/>
          </p:nvGrpSpPr>
          <p:grpSpPr>
            <a:xfrm rot="0">
              <a:off x="2928658" y="489394"/>
              <a:ext cx="96903" cy="96903"/>
              <a:chOff x="0" y="0"/>
              <a:chExt cx="812800" cy="812800"/>
            </a:xfrm>
          </p:grpSpPr>
          <p:sp>
            <p:nvSpPr>
              <p:cNvPr id="395" name="Freeform 3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96" name="TextBox 3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7" name="Group 397"/>
            <p:cNvGrpSpPr/>
            <p:nvPr/>
          </p:nvGrpSpPr>
          <p:grpSpPr>
            <a:xfrm rot="0">
              <a:off x="2479912" y="489394"/>
              <a:ext cx="96903" cy="96903"/>
              <a:chOff x="0" y="0"/>
              <a:chExt cx="812800" cy="812800"/>
            </a:xfrm>
          </p:grpSpPr>
          <p:sp>
            <p:nvSpPr>
              <p:cNvPr id="398" name="Freeform 3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99" name="TextBox 3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0" name="Group 400"/>
            <p:cNvGrpSpPr/>
            <p:nvPr/>
          </p:nvGrpSpPr>
          <p:grpSpPr>
            <a:xfrm rot="0">
              <a:off x="2255538" y="489394"/>
              <a:ext cx="96903" cy="96903"/>
              <a:chOff x="0" y="0"/>
              <a:chExt cx="812800" cy="812800"/>
            </a:xfrm>
          </p:grpSpPr>
          <p:sp>
            <p:nvSpPr>
              <p:cNvPr id="401" name="Freeform 4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02" name="TextBox 4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3" name="Group 403"/>
            <p:cNvGrpSpPr/>
            <p:nvPr/>
          </p:nvGrpSpPr>
          <p:grpSpPr>
            <a:xfrm rot="0">
              <a:off x="2031165" y="489394"/>
              <a:ext cx="96903" cy="96903"/>
              <a:chOff x="0" y="0"/>
              <a:chExt cx="812800" cy="812800"/>
            </a:xfrm>
          </p:grpSpPr>
          <p:sp>
            <p:nvSpPr>
              <p:cNvPr id="404" name="Freeform 4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05" name="TextBox 4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6" name="Group 406"/>
            <p:cNvGrpSpPr/>
            <p:nvPr/>
          </p:nvGrpSpPr>
          <p:grpSpPr>
            <a:xfrm rot="0">
              <a:off x="2704285" y="734090"/>
              <a:ext cx="96903" cy="96903"/>
              <a:chOff x="0" y="0"/>
              <a:chExt cx="812800" cy="812800"/>
            </a:xfrm>
          </p:grpSpPr>
          <p:sp>
            <p:nvSpPr>
              <p:cNvPr id="407" name="Freeform 4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08" name="TextBox 4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9" name="Group 409"/>
            <p:cNvGrpSpPr/>
            <p:nvPr/>
          </p:nvGrpSpPr>
          <p:grpSpPr>
            <a:xfrm rot="0">
              <a:off x="2928658" y="734090"/>
              <a:ext cx="96903" cy="96903"/>
              <a:chOff x="0" y="0"/>
              <a:chExt cx="812800" cy="812800"/>
            </a:xfrm>
          </p:grpSpPr>
          <p:sp>
            <p:nvSpPr>
              <p:cNvPr id="410" name="Freeform 4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1" name="TextBox 4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2" name="Group 412"/>
            <p:cNvGrpSpPr/>
            <p:nvPr/>
          </p:nvGrpSpPr>
          <p:grpSpPr>
            <a:xfrm rot="0">
              <a:off x="2479912" y="734090"/>
              <a:ext cx="96903" cy="96903"/>
              <a:chOff x="0" y="0"/>
              <a:chExt cx="812800" cy="812800"/>
            </a:xfrm>
          </p:grpSpPr>
          <p:sp>
            <p:nvSpPr>
              <p:cNvPr id="413" name="Freeform 4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4" name="TextBox 4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5" name="Group 415"/>
            <p:cNvGrpSpPr/>
            <p:nvPr/>
          </p:nvGrpSpPr>
          <p:grpSpPr>
            <a:xfrm rot="0">
              <a:off x="2255538" y="734090"/>
              <a:ext cx="96903" cy="96903"/>
              <a:chOff x="0" y="0"/>
              <a:chExt cx="812800" cy="812800"/>
            </a:xfrm>
          </p:grpSpPr>
          <p:sp>
            <p:nvSpPr>
              <p:cNvPr id="416" name="Freeform 4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7" name="TextBox 4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8" name="Group 418"/>
            <p:cNvGrpSpPr/>
            <p:nvPr/>
          </p:nvGrpSpPr>
          <p:grpSpPr>
            <a:xfrm rot="0">
              <a:off x="2031165" y="734090"/>
              <a:ext cx="96903" cy="96903"/>
              <a:chOff x="0" y="0"/>
              <a:chExt cx="812800" cy="812800"/>
            </a:xfrm>
          </p:grpSpPr>
          <p:sp>
            <p:nvSpPr>
              <p:cNvPr id="419" name="Freeform 4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20" name="TextBox 4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1" name="Group 421"/>
            <p:cNvGrpSpPr/>
            <p:nvPr/>
          </p:nvGrpSpPr>
          <p:grpSpPr>
            <a:xfrm rot="0">
              <a:off x="2704285" y="978787"/>
              <a:ext cx="96903" cy="96903"/>
              <a:chOff x="0" y="0"/>
              <a:chExt cx="812800" cy="812800"/>
            </a:xfrm>
          </p:grpSpPr>
          <p:sp>
            <p:nvSpPr>
              <p:cNvPr id="422" name="Freeform 4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23" name="TextBox 4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4" name="Group 424"/>
            <p:cNvGrpSpPr/>
            <p:nvPr/>
          </p:nvGrpSpPr>
          <p:grpSpPr>
            <a:xfrm rot="0">
              <a:off x="2928658" y="978787"/>
              <a:ext cx="96903" cy="96903"/>
              <a:chOff x="0" y="0"/>
              <a:chExt cx="812800" cy="812800"/>
            </a:xfrm>
          </p:grpSpPr>
          <p:sp>
            <p:nvSpPr>
              <p:cNvPr id="425" name="Freeform 4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26" name="TextBox 4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27" name="Group 427"/>
            <p:cNvGrpSpPr/>
            <p:nvPr/>
          </p:nvGrpSpPr>
          <p:grpSpPr>
            <a:xfrm rot="0">
              <a:off x="2479912" y="978787"/>
              <a:ext cx="96903" cy="96903"/>
              <a:chOff x="0" y="0"/>
              <a:chExt cx="812800" cy="812800"/>
            </a:xfrm>
          </p:grpSpPr>
          <p:sp>
            <p:nvSpPr>
              <p:cNvPr id="428" name="Freeform 4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29" name="TextBox 42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0" name="Group 430"/>
            <p:cNvGrpSpPr/>
            <p:nvPr/>
          </p:nvGrpSpPr>
          <p:grpSpPr>
            <a:xfrm rot="0">
              <a:off x="2255538" y="978787"/>
              <a:ext cx="96903" cy="96903"/>
              <a:chOff x="0" y="0"/>
              <a:chExt cx="812800" cy="812800"/>
            </a:xfrm>
          </p:grpSpPr>
          <p:sp>
            <p:nvSpPr>
              <p:cNvPr id="431" name="Freeform 4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32" name="TextBox 43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3" name="Group 433"/>
            <p:cNvGrpSpPr/>
            <p:nvPr/>
          </p:nvGrpSpPr>
          <p:grpSpPr>
            <a:xfrm rot="0">
              <a:off x="2031165" y="978787"/>
              <a:ext cx="96903" cy="96903"/>
              <a:chOff x="0" y="0"/>
              <a:chExt cx="812800" cy="812800"/>
            </a:xfrm>
          </p:grpSpPr>
          <p:sp>
            <p:nvSpPr>
              <p:cNvPr id="434" name="Freeform 4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35" name="TextBox 43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436" name="Group 436"/>
          <p:cNvGrpSpPr/>
          <p:nvPr/>
        </p:nvGrpSpPr>
        <p:grpSpPr>
          <a:xfrm rot="0">
            <a:off x="-738982" y="700249"/>
            <a:ext cx="3086100" cy="3086100"/>
            <a:chOff x="0" y="0"/>
            <a:chExt cx="812800" cy="812800"/>
          </a:xfrm>
        </p:grpSpPr>
        <p:sp>
          <p:nvSpPr>
            <p:cNvPr id="437" name="Freeform 4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295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38" name="TextBox 43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439" name="Group 439"/>
          <p:cNvGrpSpPr/>
          <p:nvPr/>
        </p:nvGrpSpPr>
        <p:grpSpPr>
          <a:xfrm rot="5400000">
            <a:off x="16361993" y="6725106"/>
            <a:ext cx="2696879" cy="2696879"/>
            <a:chOff x="0" y="0"/>
            <a:chExt cx="812800" cy="812800"/>
          </a:xfrm>
        </p:grpSpPr>
        <p:sp>
          <p:nvSpPr>
            <p:cNvPr id="440" name="Freeform 4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41" name="TextBox 44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442" name="Group 442"/>
          <p:cNvGrpSpPr/>
          <p:nvPr/>
        </p:nvGrpSpPr>
        <p:grpSpPr>
          <a:xfrm rot="-2700000">
            <a:off x="1893297" y="5109960"/>
            <a:ext cx="1584155" cy="1584155"/>
            <a:chOff x="0" y="0"/>
            <a:chExt cx="812800" cy="812800"/>
          </a:xfrm>
        </p:grpSpPr>
        <p:sp>
          <p:nvSpPr>
            <p:cNvPr id="443" name="Freeform 4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295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44" name="TextBox 44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445" name="Group 445"/>
          <p:cNvGrpSpPr/>
          <p:nvPr/>
        </p:nvGrpSpPr>
        <p:grpSpPr>
          <a:xfrm rot="0">
            <a:off x="14062589" y="8270978"/>
            <a:ext cx="987322" cy="987322"/>
            <a:chOff x="0" y="0"/>
            <a:chExt cx="812800" cy="812800"/>
          </a:xfrm>
        </p:grpSpPr>
        <p:sp>
          <p:nvSpPr>
            <p:cNvPr id="446" name="Freeform 4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47" name="TextBox 44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448" name="Freeform 448"/>
          <p:cNvSpPr/>
          <p:nvPr/>
        </p:nvSpPr>
        <p:spPr>
          <a:xfrm>
            <a:off x="14612423" y="6501055"/>
            <a:ext cx="2660521" cy="2757245"/>
          </a:xfrm>
          <a:custGeom>
            <a:avLst/>
            <a:gdLst/>
            <a:ahLst/>
            <a:cxnLst/>
            <a:rect l="l" t="t" r="r" b="b"/>
            <a:pathLst>
              <a:path w="2660521" h="2757245">
                <a:moveTo>
                  <a:pt x="0" y="0"/>
                </a:moveTo>
                <a:lnTo>
                  <a:pt x="2660522" y="0"/>
                </a:lnTo>
                <a:lnTo>
                  <a:pt x="2660522" y="2757245"/>
                </a:lnTo>
                <a:lnTo>
                  <a:pt x="0" y="275724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9000"/>
            </a:blip>
            <a:stretch>
              <a:fillRect t="-108786" r="-195320"/>
            </a:stretch>
          </a:blipFill>
        </p:spPr>
      </p:sp>
      <p:sp>
        <p:nvSpPr>
          <p:cNvPr id="449" name="TextBox 24"/>
          <p:cNvSpPr txBox="1"/>
          <p:nvPr/>
        </p:nvSpPr>
        <p:spPr>
          <a:xfrm>
            <a:off x="4038392" y="7993918"/>
            <a:ext cx="9854624" cy="754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6175"/>
              </a:lnSpc>
            </a:pPr>
            <a:r>
              <a:rPr lang="en-US" sz="4410" spc="163">
                <a:solidFill>
                  <a:srgbClr val="98999D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图片来源：复旦大学融媒体中心</a:t>
            </a:r>
            <a:endParaRPr lang="en-US" sz="4410" spc="163">
              <a:solidFill>
                <a:srgbClr val="98999D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0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00038" y="-3000462"/>
            <a:ext cx="16287925" cy="1628792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9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406891" y="534427"/>
            <a:ext cx="1792514" cy="179251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295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7063456" y="8241412"/>
            <a:ext cx="1694621" cy="1694621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295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2930950" y="5253726"/>
            <a:ext cx="1003398" cy="961516"/>
            <a:chOff x="0" y="0"/>
            <a:chExt cx="964947" cy="9246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64947" cy="924670"/>
            </a:xfrm>
            <a:custGeom>
              <a:avLst/>
              <a:gdLst/>
              <a:ahLst/>
              <a:cxnLst/>
              <a:rect l="l" t="t" r="r" b="b"/>
              <a:pathLst>
                <a:path w="964947" h="924670">
                  <a:moveTo>
                    <a:pt x="462335" y="0"/>
                  </a:moveTo>
                  <a:lnTo>
                    <a:pt x="502612" y="0"/>
                  </a:lnTo>
                  <a:cubicBezTo>
                    <a:pt x="625231" y="0"/>
                    <a:pt x="742828" y="48710"/>
                    <a:pt x="829532" y="135415"/>
                  </a:cubicBezTo>
                  <a:cubicBezTo>
                    <a:pt x="916237" y="222119"/>
                    <a:pt x="964947" y="339716"/>
                    <a:pt x="964947" y="462335"/>
                  </a:cubicBezTo>
                  <a:lnTo>
                    <a:pt x="964947" y="462335"/>
                  </a:lnTo>
                  <a:cubicBezTo>
                    <a:pt x="964947" y="584954"/>
                    <a:pt x="916237" y="702550"/>
                    <a:pt x="829532" y="789255"/>
                  </a:cubicBezTo>
                  <a:cubicBezTo>
                    <a:pt x="742828" y="875960"/>
                    <a:pt x="625231" y="924670"/>
                    <a:pt x="502612" y="924670"/>
                  </a:cubicBezTo>
                  <a:lnTo>
                    <a:pt x="462335" y="924670"/>
                  </a:lnTo>
                  <a:cubicBezTo>
                    <a:pt x="339716" y="924670"/>
                    <a:pt x="222119" y="875960"/>
                    <a:pt x="135415" y="789255"/>
                  </a:cubicBezTo>
                  <a:cubicBezTo>
                    <a:pt x="48710" y="702550"/>
                    <a:pt x="0" y="584954"/>
                    <a:pt x="0" y="462335"/>
                  </a:cubicBezTo>
                  <a:lnTo>
                    <a:pt x="0" y="462335"/>
                  </a:lnTo>
                  <a:cubicBezTo>
                    <a:pt x="0" y="339716"/>
                    <a:pt x="48710" y="222119"/>
                    <a:pt x="135415" y="135415"/>
                  </a:cubicBezTo>
                  <a:cubicBezTo>
                    <a:pt x="222119" y="48710"/>
                    <a:pt x="339716" y="0"/>
                    <a:pt x="46233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00000"/>
                  </a:srgbClr>
                </a:gs>
                <a:gs pos="100000">
                  <a:srgbClr val="AC0101">
                    <a:alpha val="185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964947" cy="9722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" name="Group 14"/>
          <p:cNvGrpSpPr/>
          <p:nvPr/>
        </p:nvGrpSpPr>
        <p:grpSpPr>
          <a:xfrm rot="0">
            <a:off x="2930950" y="7171932"/>
            <a:ext cx="1003398" cy="961516"/>
            <a:chOff x="0" y="0"/>
            <a:chExt cx="964947" cy="92467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64947" cy="924670"/>
            </a:xfrm>
            <a:custGeom>
              <a:avLst/>
              <a:gdLst/>
              <a:ahLst/>
              <a:cxnLst/>
              <a:rect l="l" t="t" r="r" b="b"/>
              <a:pathLst>
                <a:path w="964947" h="924670">
                  <a:moveTo>
                    <a:pt x="462335" y="0"/>
                  </a:moveTo>
                  <a:lnTo>
                    <a:pt x="502612" y="0"/>
                  </a:lnTo>
                  <a:cubicBezTo>
                    <a:pt x="625231" y="0"/>
                    <a:pt x="742828" y="48710"/>
                    <a:pt x="829532" y="135415"/>
                  </a:cubicBezTo>
                  <a:cubicBezTo>
                    <a:pt x="916237" y="222119"/>
                    <a:pt x="964947" y="339716"/>
                    <a:pt x="964947" y="462335"/>
                  </a:cubicBezTo>
                  <a:lnTo>
                    <a:pt x="964947" y="462335"/>
                  </a:lnTo>
                  <a:cubicBezTo>
                    <a:pt x="964947" y="584954"/>
                    <a:pt x="916237" y="702550"/>
                    <a:pt x="829532" y="789255"/>
                  </a:cubicBezTo>
                  <a:cubicBezTo>
                    <a:pt x="742828" y="875960"/>
                    <a:pt x="625231" y="924670"/>
                    <a:pt x="502612" y="924670"/>
                  </a:cubicBezTo>
                  <a:lnTo>
                    <a:pt x="462335" y="924670"/>
                  </a:lnTo>
                  <a:cubicBezTo>
                    <a:pt x="339716" y="924670"/>
                    <a:pt x="222119" y="875960"/>
                    <a:pt x="135415" y="789255"/>
                  </a:cubicBezTo>
                  <a:cubicBezTo>
                    <a:pt x="48710" y="702550"/>
                    <a:pt x="0" y="584954"/>
                    <a:pt x="0" y="462335"/>
                  </a:cubicBezTo>
                  <a:lnTo>
                    <a:pt x="0" y="462335"/>
                  </a:lnTo>
                  <a:cubicBezTo>
                    <a:pt x="0" y="339716"/>
                    <a:pt x="48710" y="222119"/>
                    <a:pt x="135415" y="135415"/>
                  </a:cubicBezTo>
                  <a:cubicBezTo>
                    <a:pt x="222119" y="48710"/>
                    <a:pt x="339716" y="0"/>
                    <a:pt x="46233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00000"/>
                  </a:srgbClr>
                </a:gs>
                <a:gs pos="100000">
                  <a:srgbClr val="AC0101">
                    <a:alpha val="185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964947" cy="9722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7" name="Group 17"/>
          <p:cNvGrpSpPr/>
          <p:nvPr/>
        </p:nvGrpSpPr>
        <p:grpSpPr>
          <a:xfrm rot="0">
            <a:off x="9925792" y="5253726"/>
            <a:ext cx="1003398" cy="961516"/>
            <a:chOff x="0" y="0"/>
            <a:chExt cx="964947" cy="92467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64947" cy="924670"/>
            </a:xfrm>
            <a:custGeom>
              <a:avLst/>
              <a:gdLst/>
              <a:ahLst/>
              <a:cxnLst/>
              <a:rect l="l" t="t" r="r" b="b"/>
              <a:pathLst>
                <a:path w="964947" h="924670">
                  <a:moveTo>
                    <a:pt x="462335" y="0"/>
                  </a:moveTo>
                  <a:lnTo>
                    <a:pt x="502612" y="0"/>
                  </a:lnTo>
                  <a:cubicBezTo>
                    <a:pt x="625231" y="0"/>
                    <a:pt x="742828" y="48710"/>
                    <a:pt x="829532" y="135415"/>
                  </a:cubicBezTo>
                  <a:cubicBezTo>
                    <a:pt x="916237" y="222119"/>
                    <a:pt x="964947" y="339716"/>
                    <a:pt x="964947" y="462335"/>
                  </a:cubicBezTo>
                  <a:lnTo>
                    <a:pt x="964947" y="462335"/>
                  </a:lnTo>
                  <a:cubicBezTo>
                    <a:pt x="964947" y="584954"/>
                    <a:pt x="916237" y="702550"/>
                    <a:pt x="829532" y="789255"/>
                  </a:cubicBezTo>
                  <a:cubicBezTo>
                    <a:pt x="742828" y="875960"/>
                    <a:pt x="625231" y="924670"/>
                    <a:pt x="502612" y="924670"/>
                  </a:cubicBezTo>
                  <a:lnTo>
                    <a:pt x="462335" y="924670"/>
                  </a:lnTo>
                  <a:cubicBezTo>
                    <a:pt x="339716" y="924670"/>
                    <a:pt x="222119" y="875960"/>
                    <a:pt x="135415" y="789255"/>
                  </a:cubicBezTo>
                  <a:cubicBezTo>
                    <a:pt x="48710" y="702550"/>
                    <a:pt x="0" y="584954"/>
                    <a:pt x="0" y="462335"/>
                  </a:cubicBezTo>
                  <a:lnTo>
                    <a:pt x="0" y="462335"/>
                  </a:lnTo>
                  <a:cubicBezTo>
                    <a:pt x="0" y="339716"/>
                    <a:pt x="48710" y="222119"/>
                    <a:pt x="135415" y="135415"/>
                  </a:cubicBezTo>
                  <a:cubicBezTo>
                    <a:pt x="222119" y="48710"/>
                    <a:pt x="339716" y="0"/>
                    <a:pt x="46233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00000"/>
                  </a:srgbClr>
                </a:gs>
                <a:gs pos="100000">
                  <a:srgbClr val="AC0101">
                    <a:alpha val="185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964947" cy="9722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0" name="Group 20"/>
          <p:cNvGrpSpPr/>
          <p:nvPr/>
        </p:nvGrpSpPr>
        <p:grpSpPr>
          <a:xfrm rot="0">
            <a:off x="9925792" y="7171932"/>
            <a:ext cx="1003398" cy="961516"/>
            <a:chOff x="0" y="0"/>
            <a:chExt cx="964947" cy="92467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64947" cy="924670"/>
            </a:xfrm>
            <a:custGeom>
              <a:avLst/>
              <a:gdLst/>
              <a:ahLst/>
              <a:cxnLst/>
              <a:rect l="l" t="t" r="r" b="b"/>
              <a:pathLst>
                <a:path w="964947" h="924670">
                  <a:moveTo>
                    <a:pt x="462335" y="0"/>
                  </a:moveTo>
                  <a:lnTo>
                    <a:pt x="502612" y="0"/>
                  </a:lnTo>
                  <a:cubicBezTo>
                    <a:pt x="625231" y="0"/>
                    <a:pt x="742828" y="48710"/>
                    <a:pt x="829532" y="135415"/>
                  </a:cubicBezTo>
                  <a:cubicBezTo>
                    <a:pt x="916237" y="222119"/>
                    <a:pt x="964947" y="339716"/>
                    <a:pt x="964947" y="462335"/>
                  </a:cubicBezTo>
                  <a:lnTo>
                    <a:pt x="964947" y="462335"/>
                  </a:lnTo>
                  <a:cubicBezTo>
                    <a:pt x="964947" y="584954"/>
                    <a:pt x="916237" y="702550"/>
                    <a:pt x="829532" y="789255"/>
                  </a:cubicBezTo>
                  <a:cubicBezTo>
                    <a:pt x="742828" y="875960"/>
                    <a:pt x="625231" y="924670"/>
                    <a:pt x="502612" y="924670"/>
                  </a:cubicBezTo>
                  <a:lnTo>
                    <a:pt x="462335" y="924670"/>
                  </a:lnTo>
                  <a:cubicBezTo>
                    <a:pt x="339716" y="924670"/>
                    <a:pt x="222119" y="875960"/>
                    <a:pt x="135415" y="789255"/>
                  </a:cubicBezTo>
                  <a:cubicBezTo>
                    <a:pt x="48710" y="702550"/>
                    <a:pt x="0" y="584954"/>
                    <a:pt x="0" y="462335"/>
                  </a:cubicBezTo>
                  <a:lnTo>
                    <a:pt x="0" y="462335"/>
                  </a:lnTo>
                  <a:cubicBezTo>
                    <a:pt x="0" y="339716"/>
                    <a:pt x="48710" y="222119"/>
                    <a:pt x="135415" y="135415"/>
                  </a:cubicBezTo>
                  <a:cubicBezTo>
                    <a:pt x="222119" y="48710"/>
                    <a:pt x="339716" y="0"/>
                    <a:pt x="46233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00000"/>
                  </a:srgbClr>
                </a:gs>
                <a:gs pos="100000">
                  <a:srgbClr val="AC0101">
                    <a:alpha val="185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964947" cy="9722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4431114" y="1573541"/>
            <a:ext cx="9425772" cy="2175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130"/>
              </a:lnSpc>
            </a:pPr>
            <a:r>
              <a:rPr lang="en-US" sz="12005" b="1">
                <a:solidFill>
                  <a:srgbClr val="AC0101"/>
                </a:solidFill>
                <a:latin typeface="Anantason SemiExpanded Semi-Bold"/>
                <a:ea typeface="Anantason SemiExpanded Semi-Bold"/>
                <a:cs typeface="Anantason SemiExpanded Semi-Bold"/>
                <a:sym typeface="Anantason SemiExpanded Semi-Bold"/>
              </a:rPr>
              <a:t>目录</a:t>
            </a:r>
            <a:endParaRPr lang="en-US" sz="12005" b="1">
              <a:solidFill>
                <a:srgbClr val="AC0101"/>
              </a:solidFill>
              <a:latin typeface="Anantason SemiExpanded Semi-Bold"/>
              <a:ea typeface="Anantason SemiExpanded Semi-Bold"/>
              <a:cs typeface="Anantason SemiExpanded Semi-Bold"/>
              <a:sym typeface="Anantason SemiExpanded Semi-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4266296" y="5225151"/>
            <a:ext cx="446166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100F0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4400" b="1">
              <a:solidFill>
                <a:srgbClr val="100F0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4266296" y="5958067"/>
            <a:ext cx="4461669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0"/>
              </a:lnSpc>
              <a:spcBef>
                <a:spcPct val="0"/>
              </a:spcBef>
            </a:pPr>
            <a:r>
              <a:rPr lang="en-US" sz="1900">
                <a:solidFill>
                  <a:srgbClr val="100F0D"/>
                </a:solidFill>
                <a:latin typeface="Akzidenz-Grotesk" panose="02000503030000020003"/>
                <a:ea typeface="Akzidenz-Grotesk" panose="02000503030000020003"/>
                <a:cs typeface="Akzidenz-Grotesk" panose="02000503030000020003"/>
                <a:sym typeface="Akzidenz-Grotesk" panose="02000503030000020003"/>
              </a:rPr>
              <a:t>点此输入文本</a:t>
            </a:r>
            <a:endParaRPr lang="en-US" sz="1900">
              <a:solidFill>
                <a:srgbClr val="100F0D"/>
              </a:solidFill>
              <a:latin typeface="Akzidenz-Grotesk" panose="02000503030000020003"/>
              <a:ea typeface="Akzidenz-Grotesk" panose="02000503030000020003"/>
              <a:cs typeface="Akzidenz-Grotesk" panose="02000503030000020003"/>
              <a:sym typeface="Akzidenz-Grotesk" panose="02000503030000020003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3010055" y="5346974"/>
            <a:ext cx="845188" cy="76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60"/>
              </a:lnSpc>
            </a:pPr>
            <a:r>
              <a:rPr lang="en-US" sz="4465" b="1">
                <a:solidFill>
                  <a:srgbClr val="FFFFFF"/>
                </a:solidFill>
                <a:latin typeface="Akzidenz-Grotesk Bold" panose="02000803050000020004"/>
                <a:ea typeface="Akzidenz-Grotesk Bold" panose="02000803050000020004"/>
                <a:cs typeface="Akzidenz-Grotesk Bold" panose="02000803050000020004"/>
                <a:sym typeface="Akzidenz-Grotesk Bold" panose="02000803050000020004"/>
              </a:rPr>
              <a:t>01</a:t>
            </a:r>
            <a:endParaRPr lang="en-US" sz="4465" b="1">
              <a:solidFill>
                <a:srgbClr val="FFFFFF"/>
              </a:solidFill>
              <a:latin typeface="Akzidenz-Grotesk Bold" panose="02000803050000020004"/>
              <a:ea typeface="Akzidenz-Grotesk Bold" panose="02000803050000020004"/>
              <a:cs typeface="Akzidenz-Grotesk Bold" panose="02000803050000020004"/>
              <a:sym typeface="Akzidenz-Grotesk Bold" panose="02000803050000020004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1295431" y="5225151"/>
            <a:ext cx="446166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100F0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4400" b="1">
              <a:solidFill>
                <a:srgbClr val="100F0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1295431" y="5958067"/>
            <a:ext cx="3937815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0"/>
              </a:lnSpc>
              <a:spcBef>
                <a:spcPct val="0"/>
              </a:spcBef>
            </a:pPr>
            <a:r>
              <a:rPr lang="en-US" sz="1900">
                <a:solidFill>
                  <a:srgbClr val="100F0D"/>
                </a:solidFill>
                <a:latin typeface="Akzidenz-Grotesk" panose="02000503030000020003"/>
                <a:ea typeface="Akzidenz-Grotesk" panose="02000503030000020003"/>
                <a:cs typeface="Akzidenz-Grotesk" panose="02000503030000020003"/>
                <a:sym typeface="Akzidenz-Grotesk" panose="02000503030000020003"/>
              </a:rPr>
              <a:t>点此输入文本</a:t>
            </a:r>
            <a:endParaRPr lang="en-US" sz="1900">
              <a:solidFill>
                <a:srgbClr val="100F0D"/>
              </a:solidFill>
              <a:latin typeface="Akzidenz-Grotesk" panose="02000503030000020003"/>
              <a:ea typeface="Akzidenz-Grotesk" panose="02000503030000020003"/>
              <a:cs typeface="Akzidenz-Grotesk" panose="02000503030000020003"/>
              <a:sym typeface="Akzidenz-Grotesk" panose="02000503030000020003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4266296" y="7113769"/>
            <a:ext cx="446166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100F0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4400" b="1">
              <a:solidFill>
                <a:srgbClr val="100F0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4266296" y="7846684"/>
            <a:ext cx="4461669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0"/>
              </a:lnSpc>
              <a:spcBef>
                <a:spcPct val="0"/>
              </a:spcBef>
            </a:pPr>
            <a:r>
              <a:rPr lang="en-US" sz="1900">
                <a:solidFill>
                  <a:srgbClr val="100F0D"/>
                </a:solidFill>
                <a:latin typeface="Akzidenz-Grotesk" panose="02000503030000020003"/>
                <a:ea typeface="Akzidenz-Grotesk" panose="02000503030000020003"/>
                <a:cs typeface="Akzidenz-Grotesk" panose="02000503030000020003"/>
                <a:sym typeface="Akzidenz-Grotesk" panose="02000503030000020003"/>
              </a:rPr>
              <a:t>点此输入文本</a:t>
            </a:r>
            <a:endParaRPr lang="en-US" sz="1900">
              <a:solidFill>
                <a:srgbClr val="100F0D"/>
              </a:solidFill>
              <a:latin typeface="Akzidenz-Grotesk" panose="02000503030000020003"/>
              <a:ea typeface="Akzidenz-Grotesk" panose="02000503030000020003"/>
              <a:cs typeface="Akzidenz-Grotesk" panose="02000503030000020003"/>
              <a:sym typeface="Akzidenz-Grotesk" panose="02000503030000020003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1295431" y="7113769"/>
            <a:ext cx="446166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100F0D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4400" b="1">
              <a:solidFill>
                <a:srgbClr val="100F0D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1295431" y="7846684"/>
            <a:ext cx="405277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0"/>
              </a:lnSpc>
              <a:spcBef>
                <a:spcPct val="0"/>
              </a:spcBef>
            </a:pPr>
            <a:r>
              <a:rPr lang="en-US" sz="1900">
                <a:solidFill>
                  <a:srgbClr val="100F0D"/>
                </a:solidFill>
                <a:latin typeface="Akzidenz-Grotesk" panose="02000503030000020003"/>
                <a:ea typeface="Akzidenz-Grotesk" panose="02000503030000020003"/>
                <a:cs typeface="Akzidenz-Grotesk" panose="02000503030000020003"/>
                <a:sym typeface="Akzidenz-Grotesk" panose="02000503030000020003"/>
              </a:rPr>
              <a:t>点此输入文本</a:t>
            </a:r>
            <a:endParaRPr lang="en-US" sz="1900">
              <a:solidFill>
                <a:srgbClr val="100F0D"/>
              </a:solidFill>
              <a:latin typeface="Akzidenz-Grotesk" panose="02000503030000020003"/>
              <a:ea typeface="Akzidenz-Grotesk" panose="02000503030000020003"/>
              <a:cs typeface="Akzidenz-Grotesk" panose="02000503030000020003"/>
              <a:sym typeface="Akzidenz-Grotesk" panose="02000503030000020003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3010055" y="7264167"/>
            <a:ext cx="845188" cy="76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60"/>
              </a:lnSpc>
            </a:pPr>
            <a:r>
              <a:rPr lang="en-US" sz="4465" b="1">
                <a:solidFill>
                  <a:srgbClr val="FFFFFF"/>
                </a:solidFill>
                <a:latin typeface="Akzidenz-Grotesk Bold" panose="02000803050000020004"/>
                <a:ea typeface="Akzidenz-Grotesk Bold" panose="02000803050000020004"/>
                <a:cs typeface="Akzidenz-Grotesk Bold" panose="02000803050000020004"/>
                <a:sym typeface="Akzidenz-Grotesk Bold" panose="02000803050000020004"/>
              </a:rPr>
              <a:t>03</a:t>
            </a:r>
            <a:endParaRPr lang="en-US" sz="4465" b="1">
              <a:solidFill>
                <a:srgbClr val="FFFFFF"/>
              </a:solidFill>
              <a:latin typeface="Akzidenz-Grotesk Bold" panose="02000803050000020004"/>
              <a:ea typeface="Akzidenz-Grotesk Bold" panose="02000803050000020004"/>
              <a:cs typeface="Akzidenz-Grotesk Bold" panose="02000803050000020004"/>
              <a:sym typeface="Akzidenz-Grotesk Bold" panose="02000803050000020004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0004897" y="5356499"/>
            <a:ext cx="845188" cy="76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60"/>
              </a:lnSpc>
            </a:pPr>
            <a:r>
              <a:rPr lang="en-US" sz="4465" b="1">
                <a:solidFill>
                  <a:srgbClr val="FFFFFF"/>
                </a:solidFill>
                <a:latin typeface="Akzidenz-Grotesk Bold" panose="02000803050000020004"/>
                <a:ea typeface="Akzidenz-Grotesk Bold" panose="02000803050000020004"/>
                <a:cs typeface="Akzidenz-Grotesk Bold" panose="02000803050000020004"/>
                <a:sym typeface="Akzidenz-Grotesk Bold" panose="02000803050000020004"/>
              </a:rPr>
              <a:t>02</a:t>
            </a:r>
            <a:endParaRPr lang="en-US" sz="4465" b="1">
              <a:solidFill>
                <a:srgbClr val="FFFFFF"/>
              </a:solidFill>
              <a:latin typeface="Akzidenz-Grotesk Bold" panose="02000803050000020004"/>
              <a:ea typeface="Akzidenz-Grotesk Bold" panose="02000803050000020004"/>
              <a:cs typeface="Akzidenz-Grotesk Bold" panose="02000803050000020004"/>
              <a:sym typeface="Akzidenz-Grotesk Bold" panose="02000803050000020004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0004897" y="7264167"/>
            <a:ext cx="845188" cy="76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60"/>
              </a:lnSpc>
            </a:pPr>
            <a:r>
              <a:rPr lang="en-US" sz="4465" b="1">
                <a:solidFill>
                  <a:srgbClr val="FFFFFF"/>
                </a:solidFill>
                <a:latin typeface="Akzidenz-Grotesk Bold" panose="02000803050000020004"/>
                <a:ea typeface="Akzidenz-Grotesk Bold" panose="02000803050000020004"/>
                <a:cs typeface="Akzidenz-Grotesk Bold" panose="02000803050000020004"/>
                <a:sym typeface="Akzidenz-Grotesk Bold" panose="02000803050000020004"/>
              </a:rPr>
              <a:t>04</a:t>
            </a:r>
            <a:endParaRPr lang="en-US" sz="4465" b="1">
              <a:solidFill>
                <a:srgbClr val="FFFFFF"/>
              </a:solidFill>
              <a:latin typeface="Akzidenz-Grotesk Bold" panose="02000803050000020004"/>
              <a:ea typeface="Akzidenz-Grotesk Bold" panose="02000803050000020004"/>
              <a:cs typeface="Akzidenz-Grotesk Bold" panose="02000803050000020004"/>
              <a:sym typeface="Akzidenz-Grotesk Bold" panose="02000803050000020004"/>
            </a:endParaRPr>
          </a:p>
        </p:txBody>
      </p:sp>
      <p:grpSp>
        <p:nvGrpSpPr>
          <p:cNvPr id="36" name="Group 36"/>
          <p:cNvGrpSpPr/>
          <p:nvPr/>
        </p:nvGrpSpPr>
        <p:grpSpPr>
          <a:xfrm rot="0">
            <a:off x="15215922" y="1423467"/>
            <a:ext cx="1082357" cy="806767"/>
            <a:chOff x="0" y="0"/>
            <a:chExt cx="1443143" cy="1075690"/>
          </a:xfrm>
        </p:grpSpPr>
        <p:grpSp>
          <p:nvGrpSpPr>
            <p:cNvPr id="37" name="Group 37"/>
            <p:cNvGrpSpPr/>
            <p:nvPr/>
          </p:nvGrpSpPr>
          <p:grpSpPr>
            <a:xfrm rot="0">
              <a:off x="673120" y="0"/>
              <a:ext cx="96903" cy="96903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897493" y="0"/>
              <a:ext cx="96903" cy="96903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121867" y="0"/>
              <a:ext cx="96903" cy="96903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346240" y="0"/>
              <a:ext cx="96903" cy="96903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448747" y="0"/>
              <a:ext cx="96903" cy="96903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224373" y="0"/>
              <a:ext cx="96903" cy="96903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0" y="0"/>
              <a:ext cx="96903" cy="96903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673120" y="244697"/>
              <a:ext cx="96903" cy="96903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897493" y="244697"/>
              <a:ext cx="96903" cy="96903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1121867" y="244697"/>
              <a:ext cx="96903" cy="96903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346240" y="244697"/>
              <a:ext cx="96903" cy="96903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448747" y="244697"/>
              <a:ext cx="96903" cy="96903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224373" y="244697"/>
              <a:ext cx="96903" cy="96903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0" y="244697"/>
              <a:ext cx="96903" cy="96903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673120" y="489394"/>
              <a:ext cx="96903" cy="96903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897493" y="489394"/>
              <a:ext cx="96903" cy="96903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1121867" y="489394"/>
              <a:ext cx="96903" cy="96903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1346240" y="489394"/>
              <a:ext cx="96903" cy="96903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448747" y="489394"/>
              <a:ext cx="96903" cy="96903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224373" y="489394"/>
              <a:ext cx="96903" cy="96903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0" y="489394"/>
              <a:ext cx="96903" cy="96903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673120" y="734090"/>
              <a:ext cx="96903" cy="96903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897493" y="734090"/>
              <a:ext cx="96903" cy="96903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1121867" y="734090"/>
              <a:ext cx="96903" cy="96903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1346240" y="734090"/>
              <a:ext cx="96903" cy="96903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448747" y="734090"/>
              <a:ext cx="96903" cy="96903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224373" y="734090"/>
              <a:ext cx="96903" cy="96903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0" y="734090"/>
              <a:ext cx="96903" cy="96903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673120" y="978787"/>
              <a:ext cx="96903" cy="96903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897493" y="978787"/>
              <a:ext cx="96903" cy="96903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7" name="Group 127"/>
            <p:cNvGrpSpPr/>
            <p:nvPr/>
          </p:nvGrpSpPr>
          <p:grpSpPr>
            <a:xfrm rot="0">
              <a:off x="1121867" y="978787"/>
              <a:ext cx="96903" cy="96903"/>
              <a:chOff x="0" y="0"/>
              <a:chExt cx="812800" cy="812800"/>
            </a:xfrm>
          </p:grpSpPr>
          <p:sp>
            <p:nvSpPr>
              <p:cNvPr id="128" name="Freeform 1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9" name="TextBox 12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0" name="Group 130"/>
            <p:cNvGrpSpPr/>
            <p:nvPr/>
          </p:nvGrpSpPr>
          <p:grpSpPr>
            <a:xfrm rot="0">
              <a:off x="1346240" y="978787"/>
              <a:ext cx="96903" cy="96903"/>
              <a:chOff x="0" y="0"/>
              <a:chExt cx="812800" cy="812800"/>
            </a:xfrm>
          </p:grpSpPr>
          <p:sp>
            <p:nvSpPr>
              <p:cNvPr id="131" name="Freeform 1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2" name="TextBox 13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3" name="Group 133"/>
            <p:cNvGrpSpPr/>
            <p:nvPr/>
          </p:nvGrpSpPr>
          <p:grpSpPr>
            <a:xfrm rot="0">
              <a:off x="448747" y="978787"/>
              <a:ext cx="96903" cy="96903"/>
              <a:chOff x="0" y="0"/>
              <a:chExt cx="812800" cy="812800"/>
            </a:xfrm>
          </p:grpSpPr>
          <p:sp>
            <p:nvSpPr>
              <p:cNvPr id="134" name="Freeform 1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5" name="TextBox 13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6" name="Group 136"/>
            <p:cNvGrpSpPr/>
            <p:nvPr/>
          </p:nvGrpSpPr>
          <p:grpSpPr>
            <a:xfrm rot="0">
              <a:off x="224373" y="978787"/>
              <a:ext cx="96903" cy="96903"/>
              <a:chOff x="0" y="0"/>
              <a:chExt cx="812800" cy="812800"/>
            </a:xfrm>
          </p:grpSpPr>
          <p:sp>
            <p:nvSpPr>
              <p:cNvPr id="137" name="Freeform 1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38" name="TextBox 13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9" name="Group 139"/>
            <p:cNvGrpSpPr/>
            <p:nvPr/>
          </p:nvGrpSpPr>
          <p:grpSpPr>
            <a:xfrm rot="0">
              <a:off x="0" y="978787"/>
              <a:ext cx="96903" cy="96903"/>
              <a:chOff x="0" y="0"/>
              <a:chExt cx="812800" cy="812800"/>
            </a:xfrm>
          </p:grpSpPr>
          <p:sp>
            <p:nvSpPr>
              <p:cNvPr id="140" name="Freeform 14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41" name="TextBox 14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42" name="Group 142"/>
          <p:cNvGrpSpPr/>
          <p:nvPr/>
        </p:nvGrpSpPr>
        <p:grpSpPr>
          <a:xfrm rot="0">
            <a:off x="2170017" y="3214368"/>
            <a:ext cx="72677" cy="72677"/>
            <a:chOff x="0" y="0"/>
            <a:chExt cx="812800" cy="812800"/>
          </a:xfrm>
        </p:grpSpPr>
        <p:sp>
          <p:nvSpPr>
            <p:cNvPr id="143" name="Freeform 1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44" name="TextBox 14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5" name="Group 145"/>
          <p:cNvGrpSpPr/>
          <p:nvPr/>
        </p:nvGrpSpPr>
        <p:grpSpPr>
          <a:xfrm rot="0">
            <a:off x="2338297" y="3214368"/>
            <a:ext cx="72677" cy="72677"/>
            <a:chOff x="0" y="0"/>
            <a:chExt cx="812800" cy="812800"/>
          </a:xfrm>
        </p:grpSpPr>
        <p:sp>
          <p:nvSpPr>
            <p:cNvPr id="146" name="Freeform 1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47" name="TextBox 14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8" name="Group 148"/>
          <p:cNvGrpSpPr/>
          <p:nvPr/>
        </p:nvGrpSpPr>
        <p:grpSpPr>
          <a:xfrm rot="0">
            <a:off x="2506577" y="3214368"/>
            <a:ext cx="72677" cy="72677"/>
            <a:chOff x="0" y="0"/>
            <a:chExt cx="812800" cy="812800"/>
          </a:xfrm>
        </p:grpSpPr>
        <p:sp>
          <p:nvSpPr>
            <p:cNvPr id="149" name="Freeform 14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50" name="TextBox 15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51" name="Group 151"/>
          <p:cNvGrpSpPr/>
          <p:nvPr/>
        </p:nvGrpSpPr>
        <p:grpSpPr>
          <a:xfrm rot="0">
            <a:off x="2674857" y="3214368"/>
            <a:ext cx="72677" cy="72677"/>
            <a:chOff x="0" y="0"/>
            <a:chExt cx="812800" cy="812800"/>
          </a:xfrm>
        </p:grpSpPr>
        <p:sp>
          <p:nvSpPr>
            <p:cNvPr id="152" name="Freeform 15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53" name="TextBox 15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54" name="Group 154"/>
          <p:cNvGrpSpPr/>
          <p:nvPr/>
        </p:nvGrpSpPr>
        <p:grpSpPr>
          <a:xfrm rot="0">
            <a:off x="2843137" y="3214368"/>
            <a:ext cx="72677" cy="72677"/>
            <a:chOff x="0" y="0"/>
            <a:chExt cx="812800" cy="812800"/>
          </a:xfrm>
        </p:grpSpPr>
        <p:sp>
          <p:nvSpPr>
            <p:cNvPr id="155" name="Freeform 15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56" name="TextBox 15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57" name="Group 157"/>
          <p:cNvGrpSpPr/>
          <p:nvPr/>
        </p:nvGrpSpPr>
        <p:grpSpPr>
          <a:xfrm rot="0">
            <a:off x="3011417" y="3214368"/>
            <a:ext cx="72677" cy="72677"/>
            <a:chOff x="0" y="0"/>
            <a:chExt cx="812800" cy="812800"/>
          </a:xfrm>
        </p:grpSpPr>
        <p:sp>
          <p:nvSpPr>
            <p:cNvPr id="158" name="Freeform 15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59" name="TextBox 15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60" name="Group 160"/>
          <p:cNvGrpSpPr/>
          <p:nvPr/>
        </p:nvGrpSpPr>
        <p:grpSpPr>
          <a:xfrm rot="0">
            <a:off x="2001737" y="3214368"/>
            <a:ext cx="72677" cy="72677"/>
            <a:chOff x="0" y="0"/>
            <a:chExt cx="812800" cy="812800"/>
          </a:xfrm>
        </p:grpSpPr>
        <p:sp>
          <p:nvSpPr>
            <p:cNvPr id="161" name="Freeform 16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62" name="TextBox 16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63" name="Group 163"/>
          <p:cNvGrpSpPr/>
          <p:nvPr/>
        </p:nvGrpSpPr>
        <p:grpSpPr>
          <a:xfrm rot="0">
            <a:off x="1833457" y="3214368"/>
            <a:ext cx="72677" cy="72677"/>
            <a:chOff x="0" y="0"/>
            <a:chExt cx="812800" cy="812800"/>
          </a:xfrm>
        </p:grpSpPr>
        <p:sp>
          <p:nvSpPr>
            <p:cNvPr id="164" name="Freeform 16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65" name="TextBox 16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66" name="Group 166"/>
          <p:cNvGrpSpPr/>
          <p:nvPr/>
        </p:nvGrpSpPr>
        <p:grpSpPr>
          <a:xfrm rot="0">
            <a:off x="1665177" y="3214368"/>
            <a:ext cx="72677" cy="72677"/>
            <a:chOff x="0" y="0"/>
            <a:chExt cx="812800" cy="812800"/>
          </a:xfrm>
        </p:grpSpPr>
        <p:sp>
          <p:nvSpPr>
            <p:cNvPr id="167" name="Freeform 16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68" name="TextBox 16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69" name="Group 169"/>
          <p:cNvGrpSpPr/>
          <p:nvPr/>
        </p:nvGrpSpPr>
        <p:grpSpPr>
          <a:xfrm rot="0">
            <a:off x="2170017" y="3397891"/>
            <a:ext cx="72677" cy="72677"/>
            <a:chOff x="0" y="0"/>
            <a:chExt cx="812800" cy="812800"/>
          </a:xfrm>
        </p:grpSpPr>
        <p:sp>
          <p:nvSpPr>
            <p:cNvPr id="170" name="Freeform 17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71" name="TextBox 17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72" name="Group 172"/>
          <p:cNvGrpSpPr/>
          <p:nvPr/>
        </p:nvGrpSpPr>
        <p:grpSpPr>
          <a:xfrm rot="0">
            <a:off x="2338297" y="3397891"/>
            <a:ext cx="72677" cy="72677"/>
            <a:chOff x="0" y="0"/>
            <a:chExt cx="812800" cy="812800"/>
          </a:xfrm>
        </p:grpSpPr>
        <p:sp>
          <p:nvSpPr>
            <p:cNvPr id="173" name="Freeform 1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74" name="TextBox 17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75" name="Group 175"/>
          <p:cNvGrpSpPr/>
          <p:nvPr/>
        </p:nvGrpSpPr>
        <p:grpSpPr>
          <a:xfrm rot="0">
            <a:off x="2506577" y="3397891"/>
            <a:ext cx="72677" cy="72677"/>
            <a:chOff x="0" y="0"/>
            <a:chExt cx="812800" cy="812800"/>
          </a:xfrm>
        </p:grpSpPr>
        <p:sp>
          <p:nvSpPr>
            <p:cNvPr id="176" name="Freeform 17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77" name="TextBox 17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78" name="Group 178"/>
          <p:cNvGrpSpPr/>
          <p:nvPr/>
        </p:nvGrpSpPr>
        <p:grpSpPr>
          <a:xfrm rot="0">
            <a:off x="2674857" y="3397891"/>
            <a:ext cx="72677" cy="72677"/>
            <a:chOff x="0" y="0"/>
            <a:chExt cx="812800" cy="812800"/>
          </a:xfrm>
        </p:grpSpPr>
        <p:sp>
          <p:nvSpPr>
            <p:cNvPr id="179" name="Freeform 17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80" name="TextBox 18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81" name="Group 181"/>
          <p:cNvGrpSpPr/>
          <p:nvPr/>
        </p:nvGrpSpPr>
        <p:grpSpPr>
          <a:xfrm rot="0">
            <a:off x="2843137" y="3397891"/>
            <a:ext cx="72677" cy="72677"/>
            <a:chOff x="0" y="0"/>
            <a:chExt cx="812800" cy="812800"/>
          </a:xfrm>
        </p:grpSpPr>
        <p:sp>
          <p:nvSpPr>
            <p:cNvPr id="182" name="Freeform 18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83" name="TextBox 18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84" name="Group 184"/>
          <p:cNvGrpSpPr/>
          <p:nvPr/>
        </p:nvGrpSpPr>
        <p:grpSpPr>
          <a:xfrm rot="0">
            <a:off x="3011417" y="3397891"/>
            <a:ext cx="72677" cy="72677"/>
            <a:chOff x="0" y="0"/>
            <a:chExt cx="812800" cy="812800"/>
          </a:xfrm>
        </p:grpSpPr>
        <p:sp>
          <p:nvSpPr>
            <p:cNvPr id="185" name="Freeform 18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86" name="TextBox 18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87" name="Group 187"/>
          <p:cNvGrpSpPr/>
          <p:nvPr/>
        </p:nvGrpSpPr>
        <p:grpSpPr>
          <a:xfrm rot="0">
            <a:off x="2001737" y="3397891"/>
            <a:ext cx="72677" cy="72677"/>
            <a:chOff x="0" y="0"/>
            <a:chExt cx="812800" cy="812800"/>
          </a:xfrm>
        </p:grpSpPr>
        <p:sp>
          <p:nvSpPr>
            <p:cNvPr id="188" name="Freeform 18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89" name="TextBox 18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90" name="Group 190"/>
          <p:cNvGrpSpPr/>
          <p:nvPr/>
        </p:nvGrpSpPr>
        <p:grpSpPr>
          <a:xfrm rot="0">
            <a:off x="1833457" y="3397891"/>
            <a:ext cx="72677" cy="72677"/>
            <a:chOff x="0" y="0"/>
            <a:chExt cx="812800" cy="812800"/>
          </a:xfrm>
        </p:grpSpPr>
        <p:sp>
          <p:nvSpPr>
            <p:cNvPr id="191" name="Freeform 19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92" name="TextBox 19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93" name="Group 193"/>
          <p:cNvGrpSpPr/>
          <p:nvPr/>
        </p:nvGrpSpPr>
        <p:grpSpPr>
          <a:xfrm rot="0">
            <a:off x="1665177" y="3397891"/>
            <a:ext cx="72677" cy="72677"/>
            <a:chOff x="0" y="0"/>
            <a:chExt cx="812800" cy="812800"/>
          </a:xfrm>
        </p:grpSpPr>
        <p:sp>
          <p:nvSpPr>
            <p:cNvPr id="194" name="Freeform 19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95" name="TextBox 19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96" name="Group 196"/>
          <p:cNvGrpSpPr/>
          <p:nvPr/>
        </p:nvGrpSpPr>
        <p:grpSpPr>
          <a:xfrm rot="0">
            <a:off x="2170017" y="3581414"/>
            <a:ext cx="72677" cy="72677"/>
            <a:chOff x="0" y="0"/>
            <a:chExt cx="812800" cy="812800"/>
          </a:xfrm>
        </p:grpSpPr>
        <p:sp>
          <p:nvSpPr>
            <p:cNvPr id="197" name="Freeform 19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98" name="TextBox 19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99" name="Group 199"/>
          <p:cNvGrpSpPr/>
          <p:nvPr/>
        </p:nvGrpSpPr>
        <p:grpSpPr>
          <a:xfrm rot="0">
            <a:off x="2338297" y="3581414"/>
            <a:ext cx="72677" cy="72677"/>
            <a:chOff x="0" y="0"/>
            <a:chExt cx="812800" cy="812800"/>
          </a:xfrm>
        </p:grpSpPr>
        <p:sp>
          <p:nvSpPr>
            <p:cNvPr id="200" name="Freeform 20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01" name="TextBox 20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02" name="Group 202"/>
          <p:cNvGrpSpPr/>
          <p:nvPr/>
        </p:nvGrpSpPr>
        <p:grpSpPr>
          <a:xfrm rot="0">
            <a:off x="2506577" y="3581414"/>
            <a:ext cx="72677" cy="72677"/>
            <a:chOff x="0" y="0"/>
            <a:chExt cx="812800" cy="812800"/>
          </a:xfrm>
        </p:grpSpPr>
        <p:sp>
          <p:nvSpPr>
            <p:cNvPr id="203" name="Freeform 20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04" name="TextBox 20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05" name="Group 205"/>
          <p:cNvGrpSpPr/>
          <p:nvPr/>
        </p:nvGrpSpPr>
        <p:grpSpPr>
          <a:xfrm rot="0">
            <a:off x="2674857" y="3581414"/>
            <a:ext cx="72677" cy="72677"/>
            <a:chOff x="0" y="0"/>
            <a:chExt cx="812800" cy="812800"/>
          </a:xfrm>
        </p:grpSpPr>
        <p:sp>
          <p:nvSpPr>
            <p:cNvPr id="206" name="Freeform 20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07" name="TextBox 20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08" name="Group 208"/>
          <p:cNvGrpSpPr/>
          <p:nvPr/>
        </p:nvGrpSpPr>
        <p:grpSpPr>
          <a:xfrm rot="0">
            <a:off x="2843137" y="3581414"/>
            <a:ext cx="72677" cy="72677"/>
            <a:chOff x="0" y="0"/>
            <a:chExt cx="812800" cy="812800"/>
          </a:xfrm>
        </p:grpSpPr>
        <p:sp>
          <p:nvSpPr>
            <p:cNvPr id="209" name="Freeform 20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10" name="TextBox 2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11" name="Group 211"/>
          <p:cNvGrpSpPr/>
          <p:nvPr/>
        </p:nvGrpSpPr>
        <p:grpSpPr>
          <a:xfrm rot="0">
            <a:off x="3011417" y="3581414"/>
            <a:ext cx="72677" cy="72677"/>
            <a:chOff x="0" y="0"/>
            <a:chExt cx="812800" cy="812800"/>
          </a:xfrm>
        </p:grpSpPr>
        <p:sp>
          <p:nvSpPr>
            <p:cNvPr id="212" name="Freeform 2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13" name="TextBox 2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14" name="Group 214"/>
          <p:cNvGrpSpPr/>
          <p:nvPr/>
        </p:nvGrpSpPr>
        <p:grpSpPr>
          <a:xfrm rot="0">
            <a:off x="2001737" y="3581414"/>
            <a:ext cx="72677" cy="72677"/>
            <a:chOff x="0" y="0"/>
            <a:chExt cx="812800" cy="812800"/>
          </a:xfrm>
        </p:grpSpPr>
        <p:sp>
          <p:nvSpPr>
            <p:cNvPr id="215" name="Freeform 2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16" name="TextBox 2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17" name="Group 217"/>
          <p:cNvGrpSpPr/>
          <p:nvPr/>
        </p:nvGrpSpPr>
        <p:grpSpPr>
          <a:xfrm rot="0">
            <a:off x="1833457" y="3581414"/>
            <a:ext cx="72677" cy="72677"/>
            <a:chOff x="0" y="0"/>
            <a:chExt cx="812800" cy="812800"/>
          </a:xfrm>
        </p:grpSpPr>
        <p:sp>
          <p:nvSpPr>
            <p:cNvPr id="218" name="Freeform 2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19" name="TextBox 2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20" name="Group 220"/>
          <p:cNvGrpSpPr/>
          <p:nvPr/>
        </p:nvGrpSpPr>
        <p:grpSpPr>
          <a:xfrm rot="0">
            <a:off x="1665177" y="3581414"/>
            <a:ext cx="72677" cy="72677"/>
            <a:chOff x="0" y="0"/>
            <a:chExt cx="812800" cy="812800"/>
          </a:xfrm>
        </p:grpSpPr>
        <p:sp>
          <p:nvSpPr>
            <p:cNvPr id="221" name="Freeform 2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22" name="TextBox 2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23" name="Group 223"/>
          <p:cNvGrpSpPr/>
          <p:nvPr/>
        </p:nvGrpSpPr>
        <p:grpSpPr>
          <a:xfrm rot="0">
            <a:off x="2170017" y="3764936"/>
            <a:ext cx="72677" cy="72677"/>
            <a:chOff x="0" y="0"/>
            <a:chExt cx="812800" cy="812800"/>
          </a:xfrm>
        </p:grpSpPr>
        <p:sp>
          <p:nvSpPr>
            <p:cNvPr id="224" name="Freeform 2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25" name="TextBox 2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26" name="Group 226"/>
          <p:cNvGrpSpPr/>
          <p:nvPr/>
        </p:nvGrpSpPr>
        <p:grpSpPr>
          <a:xfrm rot="0">
            <a:off x="2338297" y="3764936"/>
            <a:ext cx="72677" cy="72677"/>
            <a:chOff x="0" y="0"/>
            <a:chExt cx="812800" cy="812800"/>
          </a:xfrm>
        </p:grpSpPr>
        <p:sp>
          <p:nvSpPr>
            <p:cNvPr id="227" name="Freeform 2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28" name="TextBox 2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29" name="Group 229"/>
          <p:cNvGrpSpPr/>
          <p:nvPr/>
        </p:nvGrpSpPr>
        <p:grpSpPr>
          <a:xfrm rot="0">
            <a:off x="2506577" y="3764936"/>
            <a:ext cx="72677" cy="72677"/>
            <a:chOff x="0" y="0"/>
            <a:chExt cx="812800" cy="812800"/>
          </a:xfrm>
        </p:grpSpPr>
        <p:sp>
          <p:nvSpPr>
            <p:cNvPr id="230" name="Freeform 2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31" name="TextBox 2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32" name="Group 232"/>
          <p:cNvGrpSpPr/>
          <p:nvPr/>
        </p:nvGrpSpPr>
        <p:grpSpPr>
          <a:xfrm rot="0">
            <a:off x="2674857" y="3764936"/>
            <a:ext cx="72677" cy="72677"/>
            <a:chOff x="0" y="0"/>
            <a:chExt cx="812800" cy="812800"/>
          </a:xfrm>
        </p:grpSpPr>
        <p:sp>
          <p:nvSpPr>
            <p:cNvPr id="233" name="Freeform 2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34" name="TextBox 23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35" name="Group 235"/>
          <p:cNvGrpSpPr/>
          <p:nvPr/>
        </p:nvGrpSpPr>
        <p:grpSpPr>
          <a:xfrm rot="0">
            <a:off x="2843137" y="3764936"/>
            <a:ext cx="72677" cy="72677"/>
            <a:chOff x="0" y="0"/>
            <a:chExt cx="812800" cy="812800"/>
          </a:xfrm>
        </p:grpSpPr>
        <p:sp>
          <p:nvSpPr>
            <p:cNvPr id="236" name="Freeform 2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37" name="TextBox 23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38" name="Group 238"/>
          <p:cNvGrpSpPr/>
          <p:nvPr/>
        </p:nvGrpSpPr>
        <p:grpSpPr>
          <a:xfrm rot="0">
            <a:off x="3011417" y="3764936"/>
            <a:ext cx="72677" cy="72677"/>
            <a:chOff x="0" y="0"/>
            <a:chExt cx="812800" cy="812800"/>
          </a:xfrm>
        </p:grpSpPr>
        <p:sp>
          <p:nvSpPr>
            <p:cNvPr id="239" name="Freeform 2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40" name="TextBox 24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41" name="Group 241"/>
          <p:cNvGrpSpPr/>
          <p:nvPr/>
        </p:nvGrpSpPr>
        <p:grpSpPr>
          <a:xfrm rot="0">
            <a:off x="2001737" y="3764936"/>
            <a:ext cx="72677" cy="72677"/>
            <a:chOff x="0" y="0"/>
            <a:chExt cx="812800" cy="812800"/>
          </a:xfrm>
        </p:grpSpPr>
        <p:sp>
          <p:nvSpPr>
            <p:cNvPr id="242" name="Freeform 24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43" name="TextBox 24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44" name="Group 244"/>
          <p:cNvGrpSpPr/>
          <p:nvPr/>
        </p:nvGrpSpPr>
        <p:grpSpPr>
          <a:xfrm rot="0">
            <a:off x="1833457" y="3764936"/>
            <a:ext cx="72677" cy="72677"/>
            <a:chOff x="0" y="0"/>
            <a:chExt cx="812800" cy="812800"/>
          </a:xfrm>
        </p:grpSpPr>
        <p:sp>
          <p:nvSpPr>
            <p:cNvPr id="245" name="Freeform 24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46" name="TextBox 24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47" name="Group 247"/>
          <p:cNvGrpSpPr/>
          <p:nvPr/>
        </p:nvGrpSpPr>
        <p:grpSpPr>
          <a:xfrm rot="0">
            <a:off x="1665177" y="3764936"/>
            <a:ext cx="72677" cy="72677"/>
            <a:chOff x="0" y="0"/>
            <a:chExt cx="812800" cy="812800"/>
          </a:xfrm>
        </p:grpSpPr>
        <p:sp>
          <p:nvSpPr>
            <p:cNvPr id="248" name="Freeform 24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49" name="TextBox 24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50" name="Group 250"/>
          <p:cNvGrpSpPr/>
          <p:nvPr/>
        </p:nvGrpSpPr>
        <p:grpSpPr>
          <a:xfrm rot="0">
            <a:off x="2170017" y="3948459"/>
            <a:ext cx="72677" cy="72677"/>
            <a:chOff x="0" y="0"/>
            <a:chExt cx="812800" cy="812800"/>
          </a:xfrm>
        </p:grpSpPr>
        <p:sp>
          <p:nvSpPr>
            <p:cNvPr id="251" name="Freeform 25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52" name="TextBox 25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53" name="Group 253"/>
          <p:cNvGrpSpPr/>
          <p:nvPr/>
        </p:nvGrpSpPr>
        <p:grpSpPr>
          <a:xfrm rot="0">
            <a:off x="2338297" y="3948459"/>
            <a:ext cx="72677" cy="72677"/>
            <a:chOff x="0" y="0"/>
            <a:chExt cx="812800" cy="812800"/>
          </a:xfrm>
        </p:grpSpPr>
        <p:sp>
          <p:nvSpPr>
            <p:cNvPr id="254" name="Freeform 25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55" name="TextBox 25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56" name="Group 256"/>
          <p:cNvGrpSpPr/>
          <p:nvPr/>
        </p:nvGrpSpPr>
        <p:grpSpPr>
          <a:xfrm rot="0">
            <a:off x="2506577" y="3948459"/>
            <a:ext cx="72677" cy="72677"/>
            <a:chOff x="0" y="0"/>
            <a:chExt cx="812800" cy="812800"/>
          </a:xfrm>
        </p:grpSpPr>
        <p:sp>
          <p:nvSpPr>
            <p:cNvPr id="257" name="Freeform 25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58" name="TextBox 25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59" name="Group 259"/>
          <p:cNvGrpSpPr/>
          <p:nvPr/>
        </p:nvGrpSpPr>
        <p:grpSpPr>
          <a:xfrm rot="0">
            <a:off x="2674857" y="3948459"/>
            <a:ext cx="72677" cy="72677"/>
            <a:chOff x="0" y="0"/>
            <a:chExt cx="812800" cy="812800"/>
          </a:xfrm>
        </p:grpSpPr>
        <p:sp>
          <p:nvSpPr>
            <p:cNvPr id="260" name="Freeform 26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61" name="TextBox 26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62" name="Group 262"/>
          <p:cNvGrpSpPr/>
          <p:nvPr/>
        </p:nvGrpSpPr>
        <p:grpSpPr>
          <a:xfrm rot="0">
            <a:off x="2843137" y="3948459"/>
            <a:ext cx="72677" cy="72677"/>
            <a:chOff x="0" y="0"/>
            <a:chExt cx="812800" cy="812800"/>
          </a:xfrm>
        </p:grpSpPr>
        <p:sp>
          <p:nvSpPr>
            <p:cNvPr id="263" name="Freeform 26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64" name="TextBox 26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65" name="Group 265"/>
          <p:cNvGrpSpPr/>
          <p:nvPr/>
        </p:nvGrpSpPr>
        <p:grpSpPr>
          <a:xfrm rot="0">
            <a:off x="3011417" y="3948459"/>
            <a:ext cx="72677" cy="72677"/>
            <a:chOff x="0" y="0"/>
            <a:chExt cx="812800" cy="812800"/>
          </a:xfrm>
        </p:grpSpPr>
        <p:sp>
          <p:nvSpPr>
            <p:cNvPr id="266" name="Freeform 26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67" name="TextBox 26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68" name="Group 268"/>
          <p:cNvGrpSpPr/>
          <p:nvPr/>
        </p:nvGrpSpPr>
        <p:grpSpPr>
          <a:xfrm rot="0">
            <a:off x="2001737" y="3948459"/>
            <a:ext cx="72677" cy="72677"/>
            <a:chOff x="0" y="0"/>
            <a:chExt cx="812800" cy="812800"/>
          </a:xfrm>
        </p:grpSpPr>
        <p:sp>
          <p:nvSpPr>
            <p:cNvPr id="269" name="Freeform 26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70" name="TextBox 27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71" name="Group 271"/>
          <p:cNvGrpSpPr/>
          <p:nvPr/>
        </p:nvGrpSpPr>
        <p:grpSpPr>
          <a:xfrm rot="0">
            <a:off x="1833457" y="3948459"/>
            <a:ext cx="72677" cy="72677"/>
            <a:chOff x="0" y="0"/>
            <a:chExt cx="812800" cy="812800"/>
          </a:xfrm>
        </p:grpSpPr>
        <p:sp>
          <p:nvSpPr>
            <p:cNvPr id="272" name="Freeform 27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73" name="TextBox 27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74" name="Group 274"/>
          <p:cNvGrpSpPr/>
          <p:nvPr/>
        </p:nvGrpSpPr>
        <p:grpSpPr>
          <a:xfrm rot="0">
            <a:off x="1665177" y="3948459"/>
            <a:ext cx="72677" cy="72677"/>
            <a:chOff x="0" y="0"/>
            <a:chExt cx="812800" cy="812800"/>
          </a:xfrm>
        </p:grpSpPr>
        <p:sp>
          <p:nvSpPr>
            <p:cNvPr id="275" name="Freeform 27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76" name="TextBox 27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77" name="Group 277"/>
          <p:cNvGrpSpPr/>
          <p:nvPr/>
        </p:nvGrpSpPr>
        <p:grpSpPr>
          <a:xfrm rot="0">
            <a:off x="3693391" y="3214368"/>
            <a:ext cx="72677" cy="72677"/>
            <a:chOff x="0" y="0"/>
            <a:chExt cx="812800" cy="812800"/>
          </a:xfrm>
        </p:grpSpPr>
        <p:sp>
          <p:nvSpPr>
            <p:cNvPr id="278" name="Freeform 27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79" name="TextBox 27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80" name="Group 280"/>
          <p:cNvGrpSpPr/>
          <p:nvPr/>
        </p:nvGrpSpPr>
        <p:grpSpPr>
          <a:xfrm rot="0">
            <a:off x="3861671" y="3214368"/>
            <a:ext cx="72677" cy="72677"/>
            <a:chOff x="0" y="0"/>
            <a:chExt cx="812800" cy="812800"/>
          </a:xfrm>
        </p:grpSpPr>
        <p:sp>
          <p:nvSpPr>
            <p:cNvPr id="281" name="Freeform 28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82" name="TextBox 28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83" name="Group 283"/>
          <p:cNvGrpSpPr/>
          <p:nvPr/>
        </p:nvGrpSpPr>
        <p:grpSpPr>
          <a:xfrm rot="0">
            <a:off x="3525111" y="3214368"/>
            <a:ext cx="72677" cy="72677"/>
            <a:chOff x="0" y="0"/>
            <a:chExt cx="812800" cy="812800"/>
          </a:xfrm>
        </p:grpSpPr>
        <p:sp>
          <p:nvSpPr>
            <p:cNvPr id="284" name="Freeform 28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85" name="TextBox 28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86" name="Group 286"/>
          <p:cNvGrpSpPr/>
          <p:nvPr/>
        </p:nvGrpSpPr>
        <p:grpSpPr>
          <a:xfrm rot="0">
            <a:off x="3356831" y="3214368"/>
            <a:ext cx="72677" cy="72677"/>
            <a:chOff x="0" y="0"/>
            <a:chExt cx="812800" cy="812800"/>
          </a:xfrm>
        </p:grpSpPr>
        <p:sp>
          <p:nvSpPr>
            <p:cNvPr id="287" name="Freeform 28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88" name="TextBox 28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89" name="Group 289"/>
          <p:cNvGrpSpPr/>
          <p:nvPr/>
        </p:nvGrpSpPr>
        <p:grpSpPr>
          <a:xfrm rot="0">
            <a:off x="3188551" y="3214368"/>
            <a:ext cx="72677" cy="72677"/>
            <a:chOff x="0" y="0"/>
            <a:chExt cx="812800" cy="812800"/>
          </a:xfrm>
        </p:grpSpPr>
        <p:sp>
          <p:nvSpPr>
            <p:cNvPr id="290" name="Freeform 29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91" name="TextBox 29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92" name="Group 292"/>
          <p:cNvGrpSpPr/>
          <p:nvPr/>
        </p:nvGrpSpPr>
        <p:grpSpPr>
          <a:xfrm rot="0">
            <a:off x="3693391" y="3397891"/>
            <a:ext cx="72677" cy="72677"/>
            <a:chOff x="0" y="0"/>
            <a:chExt cx="812800" cy="812800"/>
          </a:xfrm>
        </p:grpSpPr>
        <p:sp>
          <p:nvSpPr>
            <p:cNvPr id="293" name="Freeform 29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94" name="TextBox 29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95" name="Group 295"/>
          <p:cNvGrpSpPr/>
          <p:nvPr/>
        </p:nvGrpSpPr>
        <p:grpSpPr>
          <a:xfrm rot="0">
            <a:off x="3861671" y="3397891"/>
            <a:ext cx="72677" cy="72677"/>
            <a:chOff x="0" y="0"/>
            <a:chExt cx="812800" cy="812800"/>
          </a:xfrm>
        </p:grpSpPr>
        <p:sp>
          <p:nvSpPr>
            <p:cNvPr id="296" name="Freeform 29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297" name="TextBox 29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98" name="Group 298"/>
          <p:cNvGrpSpPr/>
          <p:nvPr/>
        </p:nvGrpSpPr>
        <p:grpSpPr>
          <a:xfrm rot="0">
            <a:off x="3525111" y="3397891"/>
            <a:ext cx="72677" cy="72677"/>
            <a:chOff x="0" y="0"/>
            <a:chExt cx="812800" cy="812800"/>
          </a:xfrm>
        </p:grpSpPr>
        <p:sp>
          <p:nvSpPr>
            <p:cNvPr id="299" name="Freeform 29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00" name="TextBox 30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01" name="Group 301"/>
          <p:cNvGrpSpPr/>
          <p:nvPr/>
        </p:nvGrpSpPr>
        <p:grpSpPr>
          <a:xfrm rot="0">
            <a:off x="3356831" y="3397891"/>
            <a:ext cx="72677" cy="72677"/>
            <a:chOff x="0" y="0"/>
            <a:chExt cx="812800" cy="812800"/>
          </a:xfrm>
        </p:grpSpPr>
        <p:sp>
          <p:nvSpPr>
            <p:cNvPr id="302" name="Freeform 30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03" name="TextBox 30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04" name="Group 304"/>
          <p:cNvGrpSpPr/>
          <p:nvPr/>
        </p:nvGrpSpPr>
        <p:grpSpPr>
          <a:xfrm rot="0">
            <a:off x="3188551" y="3397891"/>
            <a:ext cx="72677" cy="72677"/>
            <a:chOff x="0" y="0"/>
            <a:chExt cx="812800" cy="812800"/>
          </a:xfrm>
        </p:grpSpPr>
        <p:sp>
          <p:nvSpPr>
            <p:cNvPr id="305" name="Freeform 30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06" name="TextBox 30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07" name="Group 307"/>
          <p:cNvGrpSpPr/>
          <p:nvPr/>
        </p:nvGrpSpPr>
        <p:grpSpPr>
          <a:xfrm rot="0">
            <a:off x="3693391" y="3581414"/>
            <a:ext cx="72677" cy="72677"/>
            <a:chOff x="0" y="0"/>
            <a:chExt cx="812800" cy="812800"/>
          </a:xfrm>
        </p:grpSpPr>
        <p:sp>
          <p:nvSpPr>
            <p:cNvPr id="308" name="Freeform 30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09" name="TextBox 30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10" name="Group 310"/>
          <p:cNvGrpSpPr/>
          <p:nvPr/>
        </p:nvGrpSpPr>
        <p:grpSpPr>
          <a:xfrm rot="0">
            <a:off x="3861671" y="3581414"/>
            <a:ext cx="72677" cy="72677"/>
            <a:chOff x="0" y="0"/>
            <a:chExt cx="812800" cy="812800"/>
          </a:xfrm>
        </p:grpSpPr>
        <p:sp>
          <p:nvSpPr>
            <p:cNvPr id="311" name="Freeform 3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12" name="TextBox 3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13" name="Group 313"/>
          <p:cNvGrpSpPr/>
          <p:nvPr/>
        </p:nvGrpSpPr>
        <p:grpSpPr>
          <a:xfrm rot="0">
            <a:off x="3525111" y="3581414"/>
            <a:ext cx="72677" cy="72677"/>
            <a:chOff x="0" y="0"/>
            <a:chExt cx="812800" cy="812800"/>
          </a:xfrm>
        </p:grpSpPr>
        <p:sp>
          <p:nvSpPr>
            <p:cNvPr id="314" name="Freeform 3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15" name="TextBox 3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16" name="Group 316"/>
          <p:cNvGrpSpPr/>
          <p:nvPr/>
        </p:nvGrpSpPr>
        <p:grpSpPr>
          <a:xfrm rot="0">
            <a:off x="3356831" y="3581414"/>
            <a:ext cx="72677" cy="72677"/>
            <a:chOff x="0" y="0"/>
            <a:chExt cx="812800" cy="812800"/>
          </a:xfrm>
        </p:grpSpPr>
        <p:sp>
          <p:nvSpPr>
            <p:cNvPr id="317" name="Freeform 3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18" name="TextBox 3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19" name="Group 319"/>
          <p:cNvGrpSpPr/>
          <p:nvPr/>
        </p:nvGrpSpPr>
        <p:grpSpPr>
          <a:xfrm rot="0">
            <a:off x="3188551" y="3581414"/>
            <a:ext cx="72677" cy="72677"/>
            <a:chOff x="0" y="0"/>
            <a:chExt cx="812800" cy="812800"/>
          </a:xfrm>
        </p:grpSpPr>
        <p:sp>
          <p:nvSpPr>
            <p:cNvPr id="320" name="Freeform 3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21" name="TextBox 3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22" name="Group 322"/>
          <p:cNvGrpSpPr/>
          <p:nvPr/>
        </p:nvGrpSpPr>
        <p:grpSpPr>
          <a:xfrm rot="0">
            <a:off x="3693391" y="3764936"/>
            <a:ext cx="72677" cy="72677"/>
            <a:chOff x="0" y="0"/>
            <a:chExt cx="812800" cy="812800"/>
          </a:xfrm>
        </p:grpSpPr>
        <p:sp>
          <p:nvSpPr>
            <p:cNvPr id="323" name="Freeform 3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24" name="TextBox 3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25" name="Group 325"/>
          <p:cNvGrpSpPr/>
          <p:nvPr/>
        </p:nvGrpSpPr>
        <p:grpSpPr>
          <a:xfrm rot="0">
            <a:off x="3861671" y="3764936"/>
            <a:ext cx="72677" cy="72677"/>
            <a:chOff x="0" y="0"/>
            <a:chExt cx="812800" cy="812800"/>
          </a:xfrm>
        </p:grpSpPr>
        <p:sp>
          <p:nvSpPr>
            <p:cNvPr id="326" name="Freeform 3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27" name="TextBox 32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28" name="Group 328"/>
          <p:cNvGrpSpPr/>
          <p:nvPr/>
        </p:nvGrpSpPr>
        <p:grpSpPr>
          <a:xfrm rot="0">
            <a:off x="3525111" y="3764936"/>
            <a:ext cx="72677" cy="72677"/>
            <a:chOff x="0" y="0"/>
            <a:chExt cx="812800" cy="812800"/>
          </a:xfrm>
        </p:grpSpPr>
        <p:sp>
          <p:nvSpPr>
            <p:cNvPr id="329" name="Freeform 3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30" name="TextBox 3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31" name="Group 331"/>
          <p:cNvGrpSpPr/>
          <p:nvPr/>
        </p:nvGrpSpPr>
        <p:grpSpPr>
          <a:xfrm rot="0">
            <a:off x="3356831" y="3764936"/>
            <a:ext cx="72677" cy="72677"/>
            <a:chOff x="0" y="0"/>
            <a:chExt cx="812800" cy="812800"/>
          </a:xfrm>
        </p:grpSpPr>
        <p:sp>
          <p:nvSpPr>
            <p:cNvPr id="332" name="Freeform 3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33" name="TextBox 33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34" name="Group 334"/>
          <p:cNvGrpSpPr/>
          <p:nvPr/>
        </p:nvGrpSpPr>
        <p:grpSpPr>
          <a:xfrm rot="0">
            <a:off x="3188551" y="3764936"/>
            <a:ext cx="72677" cy="72677"/>
            <a:chOff x="0" y="0"/>
            <a:chExt cx="812800" cy="812800"/>
          </a:xfrm>
        </p:grpSpPr>
        <p:sp>
          <p:nvSpPr>
            <p:cNvPr id="335" name="Freeform 3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36" name="TextBox 33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37" name="Group 337"/>
          <p:cNvGrpSpPr/>
          <p:nvPr/>
        </p:nvGrpSpPr>
        <p:grpSpPr>
          <a:xfrm rot="0">
            <a:off x="3693391" y="3948459"/>
            <a:ext cx="72677" cy="72677"/>
            <a:chOff x="0" y="0"/>
            <a:chExt cx="812800" cy="812800"/>
          </a:xfrm>
        </p:grpSpPr>
        <p:sp>
          <p:nvSpPr>
            <p:cNvPr id="338" name="Freeform 3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39" name="TextBox 33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40" name="Group 340"/>
          <p:cNvGrpSpPr/>
          <p:nvPr/>
        </p:nvGrpSpPr>
        <p:grpSpPr>
          <a:xfrm rot="0">
            <a:off x="3861671" y="3948459"/>
            <a:ext cx="72677" cy="72677"/>
            <a:chOff x="0" y="0"/>
            <a:chExt cx="812800" cy="812800"/>
          </a:xfrm>
        </p:grpSpPr>
        <p:sp>
          <p:nvSpPr>
            <p:cNvPr id="341" name="Freeform 34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42" name="TextBox 34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43" name="Group 343"/>
          <p:cNvGrpSpPr/>
          <p:nvPr/>
        </p:nvGrpSpPr>
        <p:grpSpPr>
          <a:xfrm rot="0">
            <a:off x="3525111" y="3948459"/>
            <a:ext cx="72677" cy="72677"/>
            <a:chOff x="0" y="0"/>
            <a:chExt cx="812800" cy="812800"/>
          </a:xfrm>
        </p:grpSpPr>
        <p:sp>
          <p:nvSpPr>
            <p:cNvPr id="344" name="Freeform 34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45" name="TextBox 34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46" name="Group 346"/>
          <p:cNvGrpSpPr/>
          <p:nvPr/>
        </p:nvGrpSpPr>
        <p:grpSpPr>
          <a:xfrm rot="0">
            <a:off x="3356831" y="3948459"/>
            <a:ext cx="72677" cy="72677"/>
            <a:chOff x="0" y="0"/>
            <a:chExt cx="812800" cy="812800"/>
          </a:xfrm>
        </p:grpSpPr>
        <p:sp>
          <p:nvSpPr>
            <p:cNvPr id="347" name="Freeform 34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48" name="TextBox 34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49" name="Group 349"/>
          <p:cNvGrpSpPr/>
          <p:nvPr/>
        </p:nvGrpSpPr>
        <p:grpSpPr>
          <a:xfrm rot="0">
            <a:off x="3188551" y="3948459"/>
            <a:ext cx="72677" cy="72677"/>
            <a:chOff x="0" y="0"/>
            <a:chExt cx="812800" cy="812800"/>
          </a:xfrm>
        </p:grpSpPr>
        <p:sp>
          <p:nvSpPr>
            <p:cNvPr id="350" name="Freeform 35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351" name="TextBox 35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352" name="Freeform 352"/>
          <p:cNvSpPr/>
          <p:nvPr/>
        </p:nvSpPr>
        <p:spPr>
          <a:xfrm>
            <a:off x="14426840" y="1239181"/>
            <a:ext cx="2660521" cy="2757245"/>
          </a:xfrm>
          <a:custGeom>
            <a:avLst/>
            <a:gdLst/>
            <a:ahLst/>
            <a:cxnLst/>
            <a:rect l="l" t="t" r="r" b="b"/>
            <a:pathLst>
              <a:path w="2660521" h="2757245">
                <a:moveTo>
                  <a:pt x="0" y="0"/>
                </a:moveTo>
                <a:lnTo>
                  <a:pt x="2660521" y="0"/>
                </a:lnTo>
                <a:lnTo>
                  <a:pt x="2660521" y="2757245"/>
                </a:lnTo>
                <a:lnTo>
                  <a:pt x="0" y="275724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0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-1961434" y="-3322248"/>
            <a:ext cx="16931495" cy="1693149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9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7822976" y="2140777"/>
            <a:ext cx="72677" cy="7267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17654696" y="2140777"/>
            <a:ext cx="72677" cy="7267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-10800000">
            <a:off x="17486416" y="2140777"/>
            <a:ext cx="72677" cy="726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17318136" y="2140777"/>
            <a:ext cx="72677" cy="726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7" name="Group 17"/>
          <p:cNvGrpSpPr/>
          <p:nvPr/>
        </p:nvGrpSpPr>
        <p:grpSpPr>
          <a:xfrm rot="-10800000">
            <a:off x="17149856" y="2140777"/>
            <a:ext cx="72677" cy="72677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0" name="Group 20"/>
          <p:cNvGrpSpPr/>
          <p:nvPr/>
        </p:nvGrpSpPr>
        <p:grpSpPr>
          <a:xfrm rot="-10800000">
            <a:off x="16981576" y="2140777"/>
            <a:ext cx="72677" cy="7267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3" name="Group 23"/>
          <p:cNvGrpSpPr/>
          <p:nvPr/>
        </p:nvGrpSpPr>
        <p:grpSpPr>
          <a:xfrm rot="-10800000">
            <a:off x="17991256" y="2140777"/>
            <a:ext cx="72677" cy="72677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6" name="Group 26"/>
          <p:cNvGrpSpPr/>
          <p:nvPr/>
        </p:nvGrpSpPr>
        <p:grpSpPr>
          <a:xfrm rot="-10800000">
            <a:off x="18159536" y="2140777"/>
            <a:ext cx="72677" cy="72677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9" name="Group 29"/>
          <p:cNvGrpSpPr/>
          <p:nvPr/>
        </p:nvGrpSpPr>
        <p:grpSpPr>
          <a:xfrm rot="-10800000">
            <a:off x="17822976" y="1957254"/>
            <a:ext cx="72677" cy="72677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2" name="Group 32"/>
          <p:cNvGrpSpPr/>
          <p:nvPr/>
        </p:nvGrpSpPr>
        <p:grpSpPr>
          <a:xfrm rot="-10800000">
            <a:off x="17654696" y="1957254"/>
            <a:ext cx="72677" cy="72677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5" name="Group 35"/>
          <p:cNvGrpSpPr/>
          <p:nvPr/>
        </p:nvGrpSpPr>
        <p:grpSpPr>
          <a:xfrm rot="-10800000">
            <a:off x="17486416" y="1957254"/>
            <a:ext cx="72677" cy="72677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8" name="Group 38"/>
          <p:cNvGrpSpPr/>
          <p:nvPr/>
        </p:nvGrpSpPr>
        <p:grpSpPr>
          <a:xfrm rot="-10800000">
            <a:off x="17318136" y="1957254"/>
            <a:ext cx="72677" cy="72677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41" name="Group 41"/>
          <p:cNvGrpSpPr/>
          <p:nvPr/>
        </p:nvGrpSpPr>
        <p:grpSpPr>
          <a:xfrm rot="-10800000">
            <a:off x="17149856" y="1957254"/>
            <a:ext cx="72677" cy="72677"/>
            <a:chOff x="0" y="0"/>
            <a:chExt cx="812800" cy="8128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44" name="Group 44"/>
          <p:cNvGrpSpPr/>
          <p:nvPr/>
        </p:nvGrpSpPr>
        <p:grpSpPr>
          <a:xfrm rot="-10800000">
            <a:off x="16981576" y="1957254"/>
            <a:ext cx="72677" cy="72677"/>
            <a:chOff x="0" y="0"/>
            <a:chExt cx="812800" cy="812800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47" name="Group 47"/>
          <p:cNvGrpSpPr/>
          <p:nvPr/>
        </p:nvGrpSpPr>
        <p:grpSpPr>
          <a:xfrm rot="-10800000">
            <a:off x="17991256" y="1957254"/>
            <a:ext cx="72677" cy="72677"/>
            <a:chOff x="0" y="0"/>
            <a:chExt cx="812800" cy="8128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0" name="Group 50"/>
          <p:cNvGrpSpPr/>
          <p:nvPr/>
        </p:nvGrpSpPr>
        <p:grpSpPr>
          <a:xfrm rot="-10800000">
            <a:off x="18159536" y="1957254"/>
            <a:ext cx="72677" cy="72677"/>
            <a:chOff x="0" y="0"/>
            <a:chExt cx="812800" cy="81280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3" name="Group 53"/>
          <p:cNvGrpSpPr/>
          <p:nvPr/>
        </p:nvGrpSpPr>
        <p:grpSpPr>
          <a:xfrm rot="-10800000">
            <a:off x="17822976" y="1773732"/>
            <a:ext cx="72677" cy="72677"/>
            <a:chOff x="0" y="0"/>
            <a:chExt cx="812800" cy="81280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6" name="Group 56"/>
          <p:cNvGrpSpPr/>
          <p:nvPr/>
        </p:nvGrpSpPr>
        <p:grpSpPr>
          <a:xfrm rot="-10800000">
            <a:off x="17654696" y="1773732"/>
            <a:ext cx="72677" cy="72677"/>
            <a:chOff x="0" y="0"/>
            <a:chExt cx="812800" cy="8128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9" name="Group 59"/>
          <p:cNvGrpSpPr/>
          <p:nvPr/>
        </p:nvGrpSpPr>
        <p:grpSpPr>
          <a:xfrm rot="-10800000">
            <a:off x="17486416" y="1773732"/>
            <a:ext cx="72677" cy="72677"/>
            <a:chOff x="0" y="0"/>
            <a:chExt cx="812800" cy="8128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62" name="Group 62"/>
          <p:cNvGrpSpPr/>
          <p:nvPr/>
        </p:nvGrpSpPr>
        <p:grpSpPr>
          <a:xfrm rot="-10800000">
            <a:off x="17318136" y="1773732"/>
            <a:ext cx="72677" cy="72677"/>
            <a:chOff x="0" y="0"/>
            <a:chExt cx="812800" cy="812800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4" name="TextBox 6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65" name="Group 65"/>
          <p:cNvGrpSpPr/>
          <p:nvPr/>
        </p:nvGrpSpPr>
        <p:grpSpPr>
          <a:xfrm rot="-10800000">
            <a:off x="17149856" y="1773732"/>
            <a:ext cx="72677" cy="72677"/>
            <a:chOff x="0" y="0"/>
            <a:chExt cx="812800" cy="81280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7" name="TextBox 6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68" name="Group 68"/>
          <p:cNvGrpSpPr/>
          <p:nvPr/>
        </p:nvGrpSpPr>
        <p:grpSpPr>
          <a:xfrm rot="-10800000">
            <a:off x="16981576" y="1773732"/>
            <a:ext cx="72677" cy="72677"/>
            <a:chOff x="0" y="0"/>
            <a:chExt cx="812800" cy="812800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0" name="TextBox 7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71" name="Group 71"/>
          <p:cNvGrpSpPr/>
          <p:nvPr/>
        </p:nvGrpSpPr>
        <p:grpSpPr>
          <a:xfrm rot="-10800000">
            <a:off x="17991256" y="1773732"/>
            <a:ext cx="72677" cy="72677"/>
            <a:chOff x="0" y="0"/>
            <a:chExt cx="812800" cy="812800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3" name="TextBox 7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74" name="Group 74"/>
          <p:cNvGrpSpPr/>
          <p:nvPr/>
        </p:nvGrpSpPr>
        <p:grpSpPr>
          <a:xfrm rot="-10800000">
            <a:off x="18159536" y="1773732"/>
            <a:ext cx="72677" cy="72677"/>
            <a:chOff x="0" y="0"/>
            <a:chExt cx="812800" cy="812800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6" name="TextBox 7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77" name="Group 77"/>
          <p:cNvGrpSpPr/>
          <p:nvPr/>
        </p:nvGrpSpPr>
        <p:grpSpPr>
          <a:xfrm rot="-10800000">
            <a:off x="17822976" y="1590209"/>
            <a:ext cx="72677" cy="72677"/>
            <a:chOff x="0" y="0"/>
            <a:chExt cx="812800" cy="812800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9" name="TextBox 7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80" name="Group 80"/>
          <p:cNvGrpSpPr/>
          <p:nvPr/>
        </p:nvGrpSpPr>
        <p:grpSpPr>
          <a:xfrm rot="-10800000">
            <a:off x="17654696" y="1590209"/>
            <a:ext cx="72677" cy="72677"/>
            <a:chOff x="0" y="0"/>
            <a:chExt cx="812800" cy="812800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2" name="TextBox 8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83" name="Group 83"/>
          <p:cNvGrpSpPr/>
          <p:nvPr/>
        </p:nvGrpSpPr>
        <p:grpSpPr>
          <a:xfrm rot="-10800000">
            <a:off x="17486416" y="1590209"/>
            <a:ext cx="72677" cy="72677"/>
            <a:chOff x="0" y="0"/>
            <a:chExt cx="812800" cy="812800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5" name="TextBox 8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86" name="Group 86"/>
          <p:cNvGrpSpPr/>
          <p:nvPr/>
        </p:nvGrpSpPr>
        <p:grpSpPr>
          <a:xfrm rot="-10800000">
            <a:off x="17318136" y="1590209"/>
            <a:ext cx="72677" cy="72677"/>
            <a:chOff x="0" y="0"/>
            <a:chExt cx="812800" cy="812800"/>
          </a:xfrm>
        </p:grpSpPr>
        <p:sp>
          <p:nvSpPr>
            <p:cNvPr id="87" name="Freeform 8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8" name="TextBox 8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89" name="Group 89"/>
          <p:cNvGrpSpPr/>
          <p:nvPr/>
        </p:nvGrpSpPr>
        <p:grpSpPr>
          <a:xfrm rot="-10800000">
            <a:off x="17149856" y="1590209"/>
            <a:ext cx="72677" cy="72677"/>
            <a:chOff x="0" y="0"/>
            <a:chExt cx="812800" cy="812800"/>
          </a:xfrm>
        </p:grpSpPr>
        <p:sp>
          <p:nvSpPr>
            <p:cNvPr id="90" name="Freeform 9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1" name="TextBox 9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92" name="Group 92"/>
          <p:cNvGrpSpPr/>
          <p:nvPr/>
        </p:nvGrpSpPr>
        <p:grpSpPr>
          <a:xfrm rot="-10800000">
            <a:off x="16981576" y="1590209"/>
            <a:ext cx="72677" cy="72677"/>
            <a:chOff x="0" y="0"/>
            <a:chExt cx="812800" cy="812800"/>
          </a:xfrm>
        </p:grpSpPr>
        <p:sp>
          <p:nvSpPr>
            <p:cNvPr id="93" name="Freeform 9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4" name="TextBox 9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95" name="Group 95"/>
          <p:cNvGrpSpPr/>
          <p:nvPr/>
        </p:nvGrpSpPr>
        <p:grpSpPr>
          <a:xfrm rot="-10800000">
            <a:off x="17991256" y="1590209"/>
            <a:ext cx="72677" cy="72677"/>
            <a:chOff x="0" y="0"/>
            <a:chExt cx="812800" cy="812800"/>
          </a:xfrm>
        </p:grpSpPr>
        <p:sp>
          <p:nvSpPr>
            <p:cNvPr id="96" name="Freeform 9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7" name="TextBox 9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98" name="Group 98"/>
          <p:cNvGrpSpPr/>
          <p:nvPr/>
        </p:nvGrpSpPr>
        <p:grpSpPr>
          <a:xfrm rot="-10800000">
            <a:off x="18159536" y="1590209"/>
            <a:ext cx="72677" cy="72677"/>
            <a:chOff x="0" y="0"/>
            <a:chExt cx="812800" cy="812800"/>
          </a:xfrm>
        </p:grpSpPr>
        <p:sp>
          <p:nvSpPr>
            <p:cNvPr id="99" name="Freeform 9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0" name="TextBox 10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1" name="Group 101"/>
          <p:cNvGrpSpPr/>
          <p:nvPr/>
        </p:nvGrpSpPr>
        <p:grpSpPr>
          <a:xfrm rot="-10800000">
            <a:off x="17822976" y="1406687"/>
            <a:ext cx="72677" cy="72677"/>
            <a:chOff x="0" y="0"/>
            <a:chExt cx="812800" cy="812800"/>
          </a:xfrm>
        </p:grpSpPr>
        <p:sp>
          <p:nvSpPr>
            <p:cNvPr id="102" name="Freeform 10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3" name="TextBox 10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4" name="Group 104"/>
          <p:cNvGrpSpPr/>
          <p:nvPr/>
        </p:nvGrpSpPr>
        <p:grpSpPr>
          <a:xfrm rot="-10800000">
            <a:off x="17654696" y="1406687"/>
            <a:ext cx="72677" cy="72677"/>
            <a:chOff x="0" y="0"/>
            <a:chExt cx="812800" cy="812800"/>
          </a:xfrm>
        </p:grpSpPr>
        <p:sp>
          <p:nvSpPr>
            <p:cNvPr id="105" name="Freeform 10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6" name="TextBox 10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7" name="Group 107"/>
          <p:cNvGrpSpPr/>
          <p:nvPr/>
        </p:nvGrpSpPr>
        <p:grpSpPr>
          <a:xfrm rot="-10800000">
            <a:off x="17486416" y="1406687"/>
            <a:ext cx="72677" cy="72677"/>
            <a:chOff x="0" y="0"/>
            <a:chExt cx="812800" cy="812800"/>
          </a:xfrm>
        </p:grpSpPr>
        <p:sp>
          <p:nvSpPr>
            <p:cNvPr id="108" name="Freeform 10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9" name="TextBox 10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10" name="Group 110"/>
          <p:cNvGrpSpPr/>
          <p:nvPr/>
        </p:nvGrpSpPr>
        <p:grpSpPr>
          <a:xfrm rot="-10800000">
            <a:off x="17318136" y="1406687"/>
            <a:ext cx="72677" cy="72677"/>
            <a:chOff x="0" y="0"/>
            <a:chExt cx="812800" cy="812800"/>
          </a:xfrm>
        </p:grpSpPr>
        <p:sp>
          <p:nvSpPr>
            <p:cNvPr id="111" name="Freeform 1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2" name="TextBox 1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13" name="Group 113"/>
          <p:cNvGrpSpPr/>
          <p:nvPr/>
        </p:nvGrpSpPr>
        <p:grpSpPr>
          <a:xfrm rot="-10800000">
            <a:off x="17149856" y="1406687"/>
            <a:ext cx="72677" cy="72677"/>
            <a:chOff x="0" y="0"/>
            <a:chExt cx="812800" cy="812800"/>
          </a:xfrm>
        </p:grpSpPr>
        <p:sp>
          <p:nvSpPr>
            <p:cNvPr id="114" name="Freeform 1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5" name="TextBox 1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16" name="Group 116"/>
          <p:cNvGrpSpPr/>
          <p:nvPr/>
        </p:nvGrpSpPr>
        <p:grpSpPr>
          <a:xfrm rot="-10800000">
            <a:off x="16981576" y="1406687"/>
            <a:ext cx="72677" cy="72677"/>
            <a:chOff x="0" y="0"/>
            <a:chExt cx="812800" cy="812800"/>
          </a:xfrm>
        </p:grpSpPr>
        <p:sp>
          <p:nvSpPr>
            <p:cNvPr id="117" name="Freeform 1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8" name="TextBox 1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19" name="Group 119"/>
          <p:cNvGrpSpPr/>
          <p:nvPr/>
        </p:nvGrpSpPr>
        <p:grpSpPr>
          <a:xfrm rot="-10800000">
            <a:off x="17991256" y="1406687"/>
            <a:ext cx="72677" cy="72677"/>
            <a:chOff x="0" y="0"/>
            <a:chExt cx="812800" cy="812800"/>
          </a:xfrm>
        </p:grpSpPr>
        <p:sp>
          <p:nvSpPr>
            <p:cNvPr id="120" name="Freeform 1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1" name="TextBox 1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22" name="Group 122"/>
          <p:cNvGrpSpPr/>
          <p:nvPr/>
        </p:nvGrpSpPr>
        <p:grpSpPr>
          <a:xfrm rot="-10800000">
            <a:off x="18159536" y="1406687"/>
            <a:ext cx="72677" cy="72677"/>
            <a:chOff x="0" y="0"/>
            <a:chExt cx="812800" cy="812800"/>
          </a:xfrm>
        </p:grpSpPr>
        <p:sp>
          <p:nvSpPr>
            <p:cNvPr id="123" name="Freeform 1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4" name="TextBox 1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25" name="Group 125"/>
          <p:cNvGrpSpPr/>
          <p:nvPr/>
        </p:nvGrpSpPr>
        <p:grpSpPr>
          <a:xfrm rot="-10800000">
            <a:off x="16299603" y="2140777"/>
            <a:ext cx="72677" cy="72677"/>
            <a:chOff x="0" y="0"/>
            <a:chExt cx="812800" cy="812800"/>
          </a:xfrm>
        </p:grpSpPr>
        <p:sp>
          <p:nvSpPr>
            <p:cNvPr id="126" name="Freeform 1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7" name="TextBox 12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28" name="Group 128"/>
          <p:cNvGrpSpPr/>
          <p:nvPr/>
        </p:nvGrpSpPr>
        <p:grpSpPr>
          <a:xfrm rot="-10800000">
            <a:off x="16131323" y="2140777"/>
            <a:ext cx="72677" cy="72677"/>
            <a:chOff x="0" y="0"/>
            <a:chExt cx="812800" cy="812800"/>
          </a:xfrm>
        </p:grpSpPr>
        <p:sp>
          <p:nvSpPr>
            <p:cNvPr id="129" name="Freeform 1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0" name="TextBox 1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31" name="Group 131"/>
          <p:cNvGrpSpPr/>
          <p:nvPr/>
        </p:nvGrpSpPr>
        <p:grpSpPr>
          <a:xfrm rot="-10800000">
            <a:off x="16467883" y="2140777"/>
            <a:ext cx="72677" cy="72677"/>
            <a:chOff x="0" y="0"/>
            <a:chExt cx="812800" cy="812800"/>
          </a:xfrm>
        </p:grpSpPr>
        <p:sp>
          <p:nvSpPr>
            <p:cNvPr id="132" name="Freeform 1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3" name="TextBox 13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34" name="Group 134"/>
          <p:cNvGrpSpPr/>
          <p:nvPr/>
        </p:nvGrpSpPr>
        <p:grpSpPr>
          <a:xfrm rot="-10800000">
            <a:off x="16636163" y="2140777"/>
            <a:ext cx="72677" cy="72677"/>
            <a:chOff x="0" y="0"/>
            <a:chExt cx="812800" cy="812800"/>
          </a:xfrm>
        </p:grpSpPr>
        <p:sp>
          <p:nvSpPr>
            <p:cNvPr id="135" name="Freeform 1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6" name="TextBox 13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37" name="Group 137"/>
          <p:cNvGrpSpPr/>
          <p:nvPr/>
        </p:nvGrpSpPr>
        <p:grpSpPr>
          <a:xfrm rot="-10800000">
            <a:off x="16804443" y="2140777"/>
            <a:ext cx="72677" cy="72677"/>
            <a:chOff x="0" y="0"/>
            <a:chExt cx="812800" cy="812800"/>
          </a:xfrm>
        </p:grpSpPr>
        <p:sp>
          <p:nvSpPr>
            <p:cNvPr id="138" name="Freeform 1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9" name="TextBox 13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0" name="Group 140"/>
          <p:cNvGrpSpPr/>
          <p:nvPr/>
        </p:nvGrpSpPr>
        <p:grpSpPr>
          <a:xfrm rot="-10800000">
            <a:off x="16299603" y="1957254"/>
            <a:ext cx="72677" cy="72677"/>
            <a:chOff x="0" y="0"/>
            <a:chExt cx="812800" cy="812800"/>
          </a:xfrm>
        </p:grpSpPr>
        <p:sp>
          <p:nvSpPr>
            <p:cNvPr id="141" name="Freeform 14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2" name="TextBox 14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3" name="Group 143"/>
          <p:cNvGrpSpPr/>
          <p:nvPr/>
        </p:nvGrpSpPr>
        <p:grpSpPr>
          <a:xfrm rot="-10800000">
            <a:off x="16131323" y="1957254"/>
            <a:ext cx="72677" cy="72677"/>
            <a:chOff x="0" y="0"/>
            <a:chExt cx="812800" cy="812800"/>
          </a:xfrm>
        </p:grpSpPr>
        <p:sp>
          <p:nvSpPr>
            <p:cNvPr id="144" name="Freeform 14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5" name="TextBox 14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6" name="Group 146"/>
          <p:cNvGrpSpPr/>
          <p:nvPr/>
        </p:nvGrpSpPr>
        <p:grpSpPr>
          <a:xfrm rot="-10800000">
            <a:off x="16467883" y="1957254"/>
            <a:ext cx="72677" cy="72677"/>
            <a:chOff x="0" y="0"/>
            <a:chExt cx="812800" cy="812800"/>
          </a:xfrm>
        </p:grpSpPr>
        <p:sp>
          <p:nvSpPr>
            <p:cNvPr id="147" name="Freeform 14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8" name="TextBox 14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9" name="Group 149"/>
          <p:cNvGrpSpPr/>
          <p:nvPr/>
        </p:nvGrpSpPr>
        <p:grpSpPr>
          <a:xfrm rot="-10800000">
            <a:off x="16636163" y="1957254"/>
            <a:ext cx="72677" cy="72677"/>
            <a:chOff x="0" y="0"/>
            <a:chExt cx="812800" cy="812800"/>
          </a:xfrm>
        </p:grpSpPr>
        <p:sp>
          <p:nvSpPr>
            <p:cNvPr id="150" name="Freeform 15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1" name="TextBox 15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52" name="Group 152"/>
          <p:cNvGrpSpPr/>
          <p:nvPr/>
        </p:nvGrpSpPr>
        <p:grpSpPr>
          <a:xfrm rot="-10800000">
            <a:off x="16804443" y="1957254"/>
            <a:ext cx="72677" cy="72677"/>
            <a:chOff x="0" y="0"/>
            <a:chExt cx="812800" cy="812800"/>
          </a:xfrm>
        </p:grpSpPr>
        <p:sp>
          <p:nvSpPr>
            <p:cNvPr id="153" name="Freeform 15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4" name="TextBox 15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55" name="Group 155"/>
          <p:cNvGrpSpPr/>
          <p:nvPr/>
        </p:nvGrpSpPr>
        <p:grpSpPr>
          <a:xfrm rot="-10800000">
            <a:off x="16299603" y="1773732"/>
            <a:ext cx="72677" cy="72677"/>
            <a:chOff x="0" y="0"/>
            <a:chExt cx="812800" cy="812800"/>
          </a:xfrm>
        </p:grpSpPr>
        <p:sp>
          <p:nvSpPr>
            <p:cNvPr id="156" name="Freeform 15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7" name="TextBox 15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58" name="Group 158"/>
          <p:cNvGrpSpPr/>
          <p:nvPr/>
        </p:nvGrpSpPr>
        <p:grpSpPr>
          <a:xfrm rot="-10800000">
            <a:off x="16131323" y="1773732"/>
            <a:ext cx="72677" cy="72677"/>
            <a:chOff x="0" y="0"/>
            <a:chExt cx="812800" cy="812800"/>
          </a:xfrm>
        </p:grpSpPr>
        <p:sp>
          <p:nvSpPr>
            <p:cNvPr id="159" name="Freeform 15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0" name="TextBox 16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61" name="Group 161"/>
          <p:cNvGrpSpPr/>
          <p:nvPr/>
        </p:nvGrpSpPr>
        <p:grpSpPr>
          <a:xfrm rot="-10800000">
            <a:off x="16467883" y="1773732"/>
            <a:ext cx="72677" cy="72677"/>
            <a:chOff x="0" y="0"/>
            <a:chExt cx="812800" cy="812800"/>
          </a:xfrm>
        </p:grpSpPr>
        <p:sp>
          <p:nvSpPr>
            <p:cNvPr id="162" name="Freeform 16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3" name="TextBox 16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64" name="Group 164"/>
          <p:cNvGrpSpPr/>
          <p:nvPr/>
        </p:nvGrpSpPr>
        <p:grpSpPr>
          <a:xfrm rot="-10800000">
            <a:off x="16636163" y="1773732"/>
            <a:ext cx="72677" cy="72677"/>
            <a:chOff x="0" y="0"/>
            <a:chExt cx="812800" cy="812800"/>
          </a:xfrm>
        </p:grpSpPr>
        <p:sp>
          <p:nvSpPr>
            <p:cNvPr id="165" name="Freeform 16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6" name="TextBox 16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67" name="Group 167"/>
          <p:cNvGrpSpPr/>
          <p:nvPr/>
        </p:nvGrpSpPr>
        <p:grpSpPr>
          <a:xfrm rot="-10800000">
            <a:off x="16804443" y="1773732"/>
            <a:ext cx="72677" cy="72677"/>
            <a:chOff x="0" y="0"/>
            <a:chExt cx="812800" cy="812800"/>
          </a:xfrm>
        </p:grpSpPr>
        <p:sp>
          <p:nvSpPr>
            <p:cNvPr id="168" name="Freeform 16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9" name="TextBox 16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70" name="Group 170"/>
          <p:cNvGrpSpPr/>
          <p:nvPr/>
        </p:nvGrpSpPr>
        <p:grpSpPr>
          <a:xfrm rot="-10800000">
            <a:off x="16299603" y="1590209"/>
            <a:ext cx="72677" cy="72677"/>
            <a:chOff x="0" y="0"/>
            <a:chExt cx="812800" cy="812800"/>
          </a:xfrm>
        </p:grpSpPr>
        <p:sp>
          <p:nvSpPr>
            <p:cNvPr id="171" name="Freeform 17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2" name="TextBox 17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73" name="Group 173"/>
          <p:cNvGrpSpPr/>
          <p:nvPr/>
        </p:nvGrpSpPr>
        <p:grpSpPr>
          <a:xfrm rot="-10800000">
            <a:off x="16131323" y="1590209"/>
            <a:ext cx="72677" cy="72677"/>
            <a:chOff x="0" y="0"/>
            <a:chExt cx="812800" cy="812800"/>
          </a:xfrm>
        </p:grpSpPr>
        <p:sp>
          <p:nvSpPr>
            <p:cNvPr id="174" name="Freeform 17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5" name="TextBox 17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76" name="Group 176"/>
          <p:cNvGrpSpPr/>
          <p:nvPr/>
        </p:nvGrpSpPr>
        <p:grpSpPr>
          <a:xfrm rot="-10800000">
            <a:off x="16467883" y="1590209"/>
            <a:ext cx="72677" cy="72677"/>
            <a:chOff x="0" y="0"/>
            <a:chExt cx="812800" cy="812800"/>
          </a:xfrm>
        </p:grpSpPr>
        <p:sp>
          <p:nvSpPr>
            <p:cNvPr id="177" name="Freeform 17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8" name="TextBox 17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79" name="Group 179"/>
          <p:cNvGrpSpPr/>
          <p:nvPr/>
        </p:nvGrpSpPr>
        <p:grpSpPr>
          <a:xfrm rot="-10800000">
            <a:off x="16636163" y="1590209"/>
            <a:ext cx="72677" cy="72677"/>
            <a:chOff x="0" y="0"/>
            <a:chExt cx="812800" cy="812800"/>
          </a:xfrm>
        </p:grpSpPr>
        <p:sp>
          <p:nvSpPr>
            <p:cNvPr id="180" name="Freeform 18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1" name="TextBox 18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82" name="Group 182"/>
          <p:cNvGrpSpPr/>
          <p:nvPr/>
        </p:nvGrpSpPr>
        <p:grpSpPr>
          <a:xfrm rot="-10800000">
            <a:off x="16804443" y="1590209"/>
            <a:ext cx="72677" cy="72677"/>
            <a:chOff x="0" y="0"/>
            <a:chExt cx="812800" cy="812800"/>
          </a:xfrm>
        </p:grpSpPr>
        <p:sp>
          <p:nvSpPr>
            <p:cNvPr id="183" name="Freeform 18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4" name="TextBox 18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85" name="Group 185"/>
          <p:cNvGrpSpPr/>
          <p:nvPr/>
        </p:nvGrpSpPr>
        <p:grpSpPr>
          <a:xfrm rot="-10800000">
            <a:off x="16299603" y="1406687"/>
            <a:ext cx="72677" cy="72677"/>
            <a:chOff x="0" y="0"/>
            <a:chExt cx="812800" cy="812800"/>
          </a:xfrm>
        </p:grpSpPr>
        <p:sp>
          <p:nvSpPr>
            <p:cNvPr id="186" name="Freeform 18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7" name="TextBox 18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88" name="Group 188"/>
          <p:cNvGrpSpPr/>
          <p:nvPr/>
        </p:nvGrpSpPr>
        <p:grpSpPr>
          <a:xfrm rot="-10800000">
            <a:off x="16131323" y="1406687"/>
            <a:ext cx="72677" cy="72677"/>
            <a:chOff x="0" y="0"/>
            <a:chExt cx="812800" cy="812800"/>
          </a:xfrm>
        </p:grpSpPr>
        <p:sp>
          <p:nvSpPr>
            <p:cNvPr id="189" name="Freeform 18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0" name="TextBox 19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91" name="Group 191"/>
          <p:cNvGrpSpPr/>
          <p:nvPr/>
        </p:nvGrpSpPr>
        <p:grpSpPr>
          <a:xfrm rot="-10800000">
            <a:off x="16467883" y="1406687"/>
            <a:ext cx="72677" cy="72677"/>
            <a:chOff x="0" y="0"/>
            <a:chExt cx="812800" cy="812800"/>
          </a:xfrm>
        </p:grpSpPr>
        <p:sp>
          <p:nvSpPr>
            <p:cNvPr id="192" name="Freeform 19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3" name="TextBox 19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94" name="Group 194"/>
          <p:cNvGrpSpPr/>
          <p:nvPr/>
        </p:nvGrpSpPr>
        <p:grpSpPr>
          <a:xfrm rot="-10800000">
            <a:off x="16636163" y="1406687"/>
            <a:ext cx="72677" cy="72677"/>
            <a:chOff x="0" y="0"/>
            <a:chExt cx="812800" cy="812800"/>
          </a:xfrm>
        </p:grpSpPr>
        <p:sp>
          <p:nvSpPr>
            <p:cNvPr id="195" name="Freeform 19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6" name="TextBox 19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97" name="Group 197"/>
          <p:cNvGrpSpPr/>
          <p:nvPr/>
        </p:nvGrpSpPr>
        <p:grpSpPr>
          <a:xfrm rot="-10800000">
            <a:off x="16804443" y="1406687"/>
            <a:ext cx="72677" cy="72677"/>
            <a:chOff x="0" y="0"/>
            <a:chExt cx="812800" cy="812800"/>
          </a:xfrm>
        </p:grpSpPr>
        <p:sp>
          <p:nvSpPr>
            <p:cNvPr id="198" name="Freeform 19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9" name="TextBox 19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8719" tIns="8719" rIns="8719" bIns="8719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00" name="Group 200"/>
          <p:cNvGrpSpPr/>
          <p:nvPr/>
        </p:nvGrpSpPr>
        <p:grpSpPr>
          <a:xfrm rot="-10800000">
            <a:off x="15972772" y="6500651"/>
            <a:ext cx="3086100" cy="3086100"/>
            <a:chOff x="0" y="0"/>
            <a:chExt cx="812800" cy="812800"/>
          </a:xfrm>
        </p:grpSpPr>
        <p:sp>
          <p:nvSpPr>
            <p:cNvPr id="201" name="Freeform 20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295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202" name="TextBox 20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203" name="Group 203"/>
          <p:cNvGrpSpPr/>
          <p:nvPr/>
        </p:nvGrpSpPr>
        <p:grpSpPr>
          <a:xfrm rot="8100000">
            <a:off x="14723918" y="3374378"/>
            <a:ext cx="1584155" cy="1584155"/>
            <a:chOff x="0" y="0"/>
            <a:chExt cx="812800" cy="812800"/>
          </a:xfrm>
        </p:grpSpPr>
        <p:sp>
          <p:nvSpPr>
            <p:cNvPr id="204" name="Freeform 20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295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205" name="TextBox 20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206" name="Group 206"/>
          <p:cNvGrpSpPr/>
          <p:nvPr/>
        </p:nvGrpSpPr>
        <p:grpSpPr>
          <a:xfrm rot="0">
            <a:off x="14808099" y="1839915"/>
            <a:ext cx="2269171" cy="806767"/>
            <a:chOff x="0" y="0"/>
            <a:chExt cx="3025561" cy="1075690"/>
          </a:xfrm>
        </p:grpSpPr>
        <p:grpSp>
          <p:nvGrpSpPr>
            <p:cNvPr id="207" name="Group 207"/>
            <p:cNvGrpSpPr/>
            <p:nvPr/>
          </p:nvGrpSpPr>
          <p:grpSpPr>
            <a:xfrm rot="0">
              <a:off x="673120" y="0"/>
              <a:ext cx="96903" cy="96903"/>
              <a:chOff x="0" y="0"/>
              <a:chExt cx="812800" cy="8128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09" name="TextBox 20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0" name="Group 210"/>
            <p:cNvGrpSpPr/>
            <p:nvPr/>
          </p:nvGrpSpPr>
          <p:grpSpPr>
            <a:xfrm rot="0">
              <a:off x="897493" y="0"/>
              <a:ext cx="96903" cy="96903"/>
              <a:chOff x="0" y="0"/>
              <a:chExt cx="812800" cy="812800"/>
            </a:xfrm>
          </p:grpSpPr>
          <p:sp>
            <p:nvSpPr>
              <p:cNvPr id="211" name="Freeform 2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2" name="TextBox 2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3" name="Group 213"/>
            <p:cNvGrpSpPr/>
            <p:nvPr/>
          </p:nvGrpSpPr>
          <p:grpSpPr>
            <a:xfrm rot="0">
              <a:off x="1121867" y="0"/>
              <a:ext cx="96903" cy="96903"/>
              <a:chOff x="0" y="0"/>
              <a:chExt cx="812800" cy="8128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5" name="TextBox 2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6" name="Group 216"/>
            <p:cNvGrpSpPr/>
            <p:nvPr/>
          </p:nvGrpSpPr>
          <p:grpSpPr>
            <a:xfrm rot="0">
              <a:off x="1346240" y="0"/>
              <a:ext cx="96903" cy="96903"/>
              <a:chOff x="0" y="0"/>
              <a:chExt cx="812800" cy="812800"/>
            </a:xfrm>
          </p:grpSpPr>
          <p:sp>
            <p:nvSpPr>
              <p:cNvPr id="217" name="Freeform 2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8" name="TextBox 2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19" name="Group 219"/>
            <p:cNvGrpSpPr/>
            <p:nvPr/>
          </p:nvGrpSpPr>
          <p:grpSpPr>
            <a:xfrm rot="0">
              <a:off x="1570613" y="0"/>
              <a:ext cx="96903" cy="96903"/>
              <a:chOff x="0" y="0"/>
              <a:chExt cx="812800" cy="8128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1" name="TextBox 2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2" name="Group 222"/>
            <p:cNvGrpSpPr/>
            <p:nvPr/>
          </p:nvGrpSpPr>
          <p:grpSpPr>
            <a:xfrm rot="0">
              <a:off x="1794987" y="0"/>
              <a:ext cx="96903" cy="96903"/>
              <a:chOff x="0" y="0"/>
              <a:chExt cx="812800" cy="812800"/>
            </a:xfrm>
          </p:grpSpPr>
          <p:sp>
            <p:nvSpPr>
              <p:cNvPr id="223" name="Freeform 2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4" name="TextBox 2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5" name="Group 225"/>
            <p:cNvGrpSpPr/>
            <p:nvPr/>
          </p:nvGrpSpPr>
          <p:grpSpPr>
            <a:xfrm rot="0">
              <a:off x="448747" y="0"/>
              <a:ext cx="96903" cy="96903"/>
              <a:chOff x="0" y="0"/>
              <a:chExt cx="812800" cy="812800"/>
            </a:xfrm>
          </p:grpSpPr>
          <p:sp>
            <p:nvSpPr>
              <p:cNvPr id="226" name="Freeform 2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27" name="TextBox 2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8" name="Group 228"/>
            <p:cNvGrpSpPr/>
            <p:nvPr/>
          </p:nvGrpSpPr>
          <p:grpSpPr>
            <a:xfrm rot="0">
              <a:off x="224373" y="0"/>
              <a:ext cx="96903" cy="96903"/>
              <a:chOff x="0" y="0"/>
              <a:chExt cx="812800" cy="812800"/>
            </a:xfrm>
          </p:grpSpPr>
          <p:sp>
            <p:nvSpPr>
              <p:cNvPr id="229" name="Freeform 2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0" name="TextBox 2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1" name="Group 231"/>
            <p:cNvGrpSpPr/>
            <p:nvPr/>
          </p:nvGrpSpPr>
          <p:grpSpPr>
            <a:xfrm rot="0">
              <a:off x="0" y="0"/>
              <a:ext cx="96903" cy="96903"/>
              <a:chOff x="0" y="0"/>
              <a:chExt cx="812800" cy="812800"/>
            </a:xfrm>
          </p:grpSpPr>
          <p:sp>
            <p:nvSpPr>
              <p:cNvPr id="232" name="Freeform 2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3" name="TextBox 2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4" name="Group 234"/>
            <p:cNvGrpSpPr/>
            <p:nvPr/>
          </p:nvGrpSpPr>
          <p:grpSpPr>
            <a:xfrm rot="0">
              <a:off x="673120" y="244697"/>
              <a:ext cx="96903" cy="96903"/>
              <a:chOff x="0" y="0"/>
              <a:chExt cx="812800" cy="812800"/>
            </a:xfrm>
          </p:grpSpPr>
          <p:sp>
            <p:nvSpPr>
              <p:cNvPr id="235" name="Freeform 2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6" name="TextBox 2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37" name="Group 237"/>
            <p:cNvGrpSpPr/>
            <p:nvPr/>
          </p:nvGrpSpPr>
          <p:grpSpPr>
            <a:xfrm rot="0">
              <a:off x="897493" y="244697"/>
              <a:ext cx="96903" cy="96903"/>
              <a:chOff x="0" y="0"/>
              <a:chExt cx="812800" cy="812800"/>
            </a:xfrm>
          </p:grpSpPr>
          <p:sp>
            <p:nvSpPr>
              <p:cNvPr id="238" name="Freeform 2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39" name="TextBox 2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0" name="Group 240"/>
            <p:cNvGrpSpPr/>
            <p:nvPr/>
          </p:nvGrpSpPr>
          <p:grpSpPr>
            <a:xfrm rot="0">
              <a:off x="1121867" y="244697"/>
              <a:ext cx="96903" cy="96903"/>
              <a:chOff x="0" y="0"/>
              <a:chExt cx="812800" cy="812800"/>
            </a:xfrm>
          </p:grpSpPr>
          <p:sp>
            <p:nvSpPr>
              <p:cNvPr id="241" name="Freeform 2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2" name="TextBox 2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3" name="Group 243"/>
            <p:cNvGrpSpPr/>
            <p:nvPr/>
          </p:nvGrpSpPr>
          <p:grpSpPr>
            <a:xfrm rot="0">
              <a:off x="1346240" y="244697"/>
              <a:ext cx="96903" cy="96903"/>
              <a:chOff x="0" y="0"/>
              <a:chExt cx="812800" cy="812800"/>
            </a:xfrm>
          </p:grpSpPr>
          <p:sp>
            <p:nvSpPr>
              <p:cNvPr id="244" name="Freeform 2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5" name="TextBox 2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6" name="Group 246"/>
            <p:cNvGrpSpPr/>
            <p:nvPr/>
          </p:nvGrpSpPr>
          <p:grpSpPr>
            <a:xfrm rot="0">
              <a:off x="1570613" y="244697"/>
              <a:ext cx="96903" cy="96903"/>
              <a:chOff x="0" y="0"/>
              <a:chExt cx="812800" cy="812800"/>
            </a:xfrm>
          </p:grpSpPr>
          <p:sp>
            <p:nvSpPr>
              <p:cNvPr id="247" name="Freeform 2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8" name="TextBox 2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49" name="Group 249"/>
            <p:cNvGrpSpPr/>
            <p:nvPr/>
          </p:nvGrpSpPr>
          <p:grpSpPr>
            <a:xfrm rot="0">
              <a:off x="1794987" y="244697"/>
              <a:ext cx="96903" cy="96903"/>
              <a:chOff x="0" y="0"/>
              <a:chExt cx="812800" cy="812800"/>
            </a:xfrm>
          </p:grpSpPr>
          <p:sp>
            <p:nvSpPr>
              <p:cNvPr id="250" name="Freeform 2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51" name="TextBox 2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2" name="Group 252"/>
            <p:cNvGrpSpPr/>
            <p:nvPr/>
          </p:nvGrpSpPr>
          <p:grpSpPr>
            <a:xfrm rot="0">
              <a:off x="448747" y="244697"/>
              <a:ext cx="96903" cy="96903"/>
              <a:chOff x="0" y="0"/>
              <a:chExt cx="812800" cy="812800"/>
            </a:xfrm>
          </p:grpSpPr>
          <p:sp>
            <p:nvSpPr>
              <p:cNvPr id="253" name="Freeform 2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54" name="TextBox 2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5" name="Group 255"/>
            <p:cNvGrpSpPr/>
            <p:nvPr/>
          </p:nvGrpSpPr>
          <p:grpSpPr>
            <a:xfrm rot="0">
              <a:off x="224373" y="244697"/>
              <a:ext cx="96903" cy="96903"/>
              <a:chOff x="0" y="0"/>
              <a:chExt cx="812800" cy="812800"/>
            </a:xfrm>
          </p:grpSpPr>
          <p:sp>
            <p:nvSpPr>
              <p:cNvPr id="256" name="Freeform 2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57" name="TextBox 2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8" name="Group 258"/>
            <p:cNvGrpSpPr/>
            <p:nvPr/>
          </p:nvGrpSpPr>
          <p:grpSpPr>
            <a:xfrm rot="0">
              <a:off x="0" y="244697"/>
              <a:ext cx="96903" cy="96903"/>
              <a:chOff x="0" y="0"/>
              <a:chExt cx="812800" cy="812800"/>
            </a:xfrm>
          </p:grpSpPr>
          <p:sp>
            <p:nvSpPr>
              <p:cNvPr id="259" name="Freeform 2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0" name="TextBox 2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1" name="Group 261"/>
            <p:cNvGrpSpPr/>
            <p:nvPr/>
          </p:nvGrpSpPr>
          <p:grpSpPr>
            <a:xfrm rot="0">
              <a:off x="673120" y="489394"/>
              <a:ext cx="96903" cy="96903"/>
              <a:chOff x="0" y="0"/>
              <a:chExt cx="812800" cy="812800"/>
            </a:xfrm>
          </p:grpSpPr>
          <p:sp>
            <p:nvSpPr>
              <p:cNvPr id="262" name="Freeform 2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3" name="TextBox 2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4" name="Group 264"/>
            <p:cNvGrpSpPr/>
            <p:nvPr/>
          </p:nvGrpSpPr>
          <p:grpSpPr>
            <a:xfrm rot="0">
              <a:off x="897493" y="489394"/>
              <a:ext cx="96903" cy="96903"/>
              <a:chOff x="0" y="0"/>
              <a:chExt cx="812800" cy="812800"/>
            </a:xfrm>
          </p:grpSpPr>
          <p:sp>
            <p:nvSpPr>
              <p:cNvPr id="265" name="Freeform 2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6" name="TextBox 2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67" name="Group 267"/>
            <p:cNvGrpSpPr/>
            <p:nvPr/>
          </p:nvGrpSpPr>
          <p:grpSpPr>
            <a:xfrm rot="0">
              <a:off x="1121867" y="489394"/>
              <a:ext cx="96903" cy="96903"/>
              <a:chOff x="0" y="0"/>
              <a:chExt cx="812800" cy="812800"/>
            </a:xfrm>
          </p:grpSpPr>
          <p:sp>
            <p:nvSpPr>
              <p:cNvPr id="268" name="Freeform 2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69" name="TextBox 2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0" name="Group 270"/>
            <p:cNvGrpSpPr/>
            <p:nvPr/>
          </p:nvGrpSpPr>
          <p:grpSpPr>
            <a:xfrm rot="0">
              <a:off x="1346240" y="489394"/>
              <a:ext cx="96903" cy="96903"/>
              <a:chOff x="0" y="0"/>
              <a:chExt cx="812800" cy="812800"/>
            </a:xfrm>
          </p:grpSpPr>
          <p:sp>
            <p:nvSpPr>
              <p:cNvPr id="271" name="Freeform 2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2" name="TextBox 2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3" name="Group 273"/>
            <p:cNvGrpSpPr/>
            <p:nvPr/>
          </p:nvGrpSpPr>
          <p:grpSpPr>
            <a:xfrm rot="0">
              <a:off x="1570613" y="489394"/>
              <a:ext cx="96903" cy="96903"/>
              <a:chOff x="0" y="0"/>
              <a:chExt cx="812800" cy="812800"/>
            </a:xfrm>
          </p:grpSpPr>
          <p:sp>
            <p:nvSpPr>
              <p:cNvPr id="274" name="Freeform 2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5" name="TextBox 2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6" name="Group 276"/>
            <p:cNvGrpSpPr/>
            <p:nvPr/>
          </p:nvGrpSpPr>
          <p:grpSpPr>
            <a:xfrm rot="0">
              <a:off x="1794987" y="489394"/>
              <a:ext cx="96903" cy="96903"/>
              <a:chOff x="0" y="0"/>
              <a:chExt cx="812800" cy="812800"/>
            </a:xfrm>
          </p:grpSpPr>
          <p:sp>
            <p:nvSpPr>
              <p:cNvPr id="277" name="Freeform 2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8" name="TextBox 2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79" name="Group 279"/>
            <p:cNvGrpSpPr/>
            <p:nvPr/>
          </p:nvGrpSpPr>
          <p:grpSpPr>
            <a:xfrm rot="0">
              <a:off x="448747" y="489394"/>
              <a:ext cx="96903" cy="96903"/>
              <a:chOff x="0" y="0"/>
              <a:chExt cx="812800" cy="812800"/>
            </a:xfrm>
          </p:grpSpPr>
          <p:sp>
            <p:nvSpPr>
              <p:cNvPr id="280" name="Freeform 2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81" name="TextBox 2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2" name="Group 282"/>
            <p:cNvGrpSpPr/>
            <p:nvPr/>
          </p:nvGrpSpPr>
          <p:grpSpPr>
            <a:xfrm rot="0">
              <a:off x="224373" y="489394"/>
              <a:ext cx="96903" cy="96903"/>
              <a:chOff x="0" y="0"/>
              <a:chExt cx="812800" cy="812800"/>
            </a:xfrm>
          </p:grpSpPr>
          <p:sp>
            <p:nvSpPr>
              <p:cNvPr id="283" name="Freeform 2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84" name="TextBox 2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5" name="Group 285"/>
            <p:cNvGrpSpPr/>
            <p:nvPr/>
          </p:nvGrpSpPr>
          <p:grpSpPr>
            <a:xfrm rot="0">
              <a:off x="0" y="489394"/>
              <a:ext cx="96903" cy="96903"/>
              <a:chOff x="0" y="0"/>
              <a:chExt cx="812800" cy="812800"/>
            </a:xfrm>
          </p:grpSpPr>
          <p:sp>
            <p:nvSpPr>
              <p:cNvPr id="286" name="Freeform 2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87" name="TextBox 2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8" name="Group 288"/>
            <p:cNvGrpSpPr/>
            <p:nvPr/>
          </p:nvGrpSpPr>
          <p:grpSpPr>
            <a:xfrm rot="0">
              <a:off x="673120" y="734090"/>
              <a:ext cx="96903" cy="96903"/>
              <a:chOff x="0" y="0"/>
              <a:chExt cx="812800" cy="812800"/>
            </a:xfrm>
          </p:grpSpPr>
          <p:sp>
            <p:nvSpPr>
              <p:cNvPr id="289" name="Freeform 2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0" name="TextBox 2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1" name="Group 291"/>
            <p:cNvGrpSpPr/>
            <p:nvPr/>
          </p:nvGrpSpPr>
          <p:grpSpPr>
            <a:xfrm rot="0">
              <a:off x="897493" y="734090"/>
              <a:ext cx="96903" cy="96903"/>
              <a:chOff x="0" y="0"/>
              <a:chExt cx="812800" cy="812800"/>
            </a:xfrm>
          </p:grpSpPr>
          <p:sp>
            <p:nvSpPr>
              <p:cNvPr id="292" name="Freeform 2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3" name="TextBox 2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4" name="Group 294"/>
            <p:cNvGrpSpPr/>
            <p:nvPr/>
          </p:nvGrpSpPr>
          <p:grpSpPr>
            <a:xfrm rot="0">
              <a:off x="1121867" y="734090"/>
              <a:ext cx="96903" cy="96903"/>
              <a:chOff x="0" y="0"/>
              <a:chExt cx="812800" cy="812800"/>
            </a:xfrm>
          </p:grpSpPr>
          <p:sp>
            <p:nvSpPr>
              <p:cNvPr id="295" name="Freeform 2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6" name="TextBox 2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97" name="Group 297"/>
            <p:cNvGrpSpPr/>
            <p:nvPr/>
          </p:nvGrpSpPr>
          <p:grpSpPr>
            <a:xfrm rot="0">
              <a:off x="1346240" y="734090"/>
              <a:ext cx="96903" cy="96903"/>
              <a:chOff x="0" y="0"/>
              <a:chExt cx="812800" cy="812800"/>
            </a:xfrm>
          </p:grpSpPr>
          <p:sp>
            <p:nvSpPr>
              <p:cNvPr id="298" name="Freeform 2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99" name="TextBox 2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0" name="Group 300"/>
            <p:cNvGrpSpPr/>
            <p:nvPr/>
          </p:nvGrpSpPr>
          <p:grpSpPr>
            <a:xfrm rot="0">
              <a:off x="1570613" y="734090"/>
              <a:ext cx="96903" cy="96903"/>
              <a:chOff x="0" y="0"/>
              <a:chExt cx="812800" cy="812800"/>
            </a:xfrm>
          </p:grpSpPr>
          <p:sp>
            <p:nvSpPr>
              <p:cNvPr id="301" name="Freeform 3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2" name="TextBox 3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3" name="Group 303"/>
            <p:cNvGrpSpPr/>
            <p:nvPr/>
          </p:nvGrpSpPr>
          <p:grpSpPr>
            <a:xfrm rot="0">
              <a:off x="1794987" y="734090"/>
              <a:ext cx="96903" cy="96903"/>
              <a:chOff x="0" y="0"/>
              <a:chExt cx="812800" cy="812800"/>
            </a:xfrm>
          </p:grpSpPr>
          <p:sp>
            <p:nvSpPr>
              <p:cNvPr id="304" name="Freeform 3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5" name="TextBox 3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6" name="Group 306"/>
            <p:cNvGrpSpPr/>
            <p:nvPr/>
          </p:nvGrpSpPr>
          <p:grpSpPr>
            <a:xfrm rot="0">
              <a:off x="448747" y="734090"/>
              <a:ext cx="96903" cy="96903"/>
              <a:chOff x="0" y="0"/>
              <a:chExt cx="812800" cy="812800"/>
            </a:xfrm>
          </p:grpSpPr>
          <p:sp>
            <p:nvSpPr>
              <p:cNvPr id="307" name="Freeform 3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8" name="TextBox 3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09" name="Group 309"/>
            <p:cNvGrpSpPr/>
            <p:nvPr/>
          </p:nvGrpSpPr>
          <p:grpSpPr>
            <a:xfrm rot="0">
              <a:off x="224373" y="734090"/>
              <a:ext cx="96903" cy="96903"/>
              <a:chOff x="0" y="0"/>
              <a:chExt cx="812800" cy="812800"/>
            </a:xfrm>
          </p:grpSpPr>
          <p:sp>
            <p:nvSpPr>
              <p:cNvPr id="310" name="Freeform 3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11" name="TextBox 3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2" name="Group 312"/>
            <p:cNvGrpSpPr/>
            <p:nvPr/>
          </p:nvGrpSpPr>
          <p:grpSpPr>
            <a:xfrm rot="0">
              <a:off x="0" y="734090"/>
              <a:ext cx="96903" cy="96903"/>
              <a:chOff x="0" y="0"/>
              <a:chExt cx="812800" cy="812800"/>
            </a:xfrm>
          </p:grpSpPr>
          <p:sp>
            <p:nvSpPr>
              <p:cNvPr id="313" name="Freeform 3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14" name="TextBox 3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5" name="Group 315"/>
            <p:cNvGrpSpPr/>
            <p:nvPr/>
          </p:nvGrpSpPr>
          <p:grpSpPr>
            <a:xfrm rot="0">
              <a:off x="673120" y="978787"/>
              <a:ext cx="96903" cy="96903"/>
              <a:chOff x="0" y="0"/>
              <a:chExt cx="812800" cy="812800"/>
            </a:xfrm>
          </p:grpSpPr>
          <p:sp>
            <p:nvSpPr>
              <p:cNvPr id="316" name="Freeform 3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17" name="TextBox 3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8" name="Group 318"/>
            <p:cNvGrpSpPr/>
            <p:nvPr/>
          </p:nvGrpSpPr>
          <p:grpSpPr>
            <a:xfrm rot="0">
              <a:off x="897493" y="978787"/>
              <a:ext cx="96903" cy="96903"/>
              <a:chOff x="0" y="0"/>
              <a:chExt cx="812800" cy="812800"/>
            </a:xfrm>
          </p:grpSpPr>
          <p:sp>
            <p:nvSpPr>
              <p:cNvPr id="319" name="Freeform 3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0" name="TextBox 3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1" name="Group 321"/>
            <p:cNvGrpSpPr/>
            <p:nvPr/>
          </p:nvGrpSpPr>
          <p:grpSpPr>
            <a:xfrm rot="0">
              <a:off x="1121867" y="978787"/>
              <a:ext cx="96903" cy="96903"/>
              <a:chOff x="0" y="0"/>
              <a:chExt cx="812800" cy="812800"/>
            </a:xfrm>
          </p:grpSpPr>
          <p:sp>
            <p:nvSpPr>
              <p:cNvPr id="322" name="Freeform 3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3" name="TextBox 3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4" name="Group 324"/>
            <p:cNvGrpSpPr/>
            <p:nvPr/>
          </p:nvGrpSpPr>
          <p:grpSpPr>
            <a:xfrm rot="0">
              <a:off x="1346240" y="978787"/>
              <a:ext cx="96903" cy="96903"/>
              <a:chOff x="0" y="0"/>
              <a:chExt cx="812800" cy="812800"/>
            </a:xfrm>
          </p:grpSpPr>
          <p:sp>
            <p:nvSpPr>
              <p:cNvPr id="325" name="Freeform 3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6" name="TextBox 3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27" name="Group 327"/>
            <p:cNvGrpSpPr/>
            <p:nvPr/>
          </p:nvGrpSpPr>
          <p:grpSpPr>
            <a:xfrm rot="0">
              <a:off x="1570613" y="978787"/>
              <a:ext cx="96903" cy="96903"/>
              <a:chOff x="0" y="0"/>
              <a:chExt cx="812800" cy="812800"/>
            </a:xfrm>
          </p:grpSpPr>
          <p:sp>
            <p:nvSpPr>
              <p:cNvPr id="328" name="Freeform 3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29" name="TextBox 32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0" name="Group 330"/>
            <p:cNvGrpSpPr/>
            <p:nvPr/>
          </p:nvGrpSpPr>
          <p:grpSpPr>
            <a:xfrm rot="0">
              <a:off x="1794987" y="978787"/>
              <a:ext cx="96903" cy="96903"/>
              <a:chOff x="0" y="0"/>
              <a:chExt cx="812800" cy="812800"/>
            </a:xfrm>
          </p:grpSpPr>
          <p:sp>
            <p:nvSpPr>
              <p:cNvPr id="331" name="Freeform 3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2" name="TextBox 33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3" name="Group 333"/>
            <p:cNvGrpSpPr/>
            <p:nvPr/>
          </p:nvGrpSpPr>
          <p:grpSpPr>
            <a:xfrm rot="0">
              <a:off x="448747" y="978787"/>
              <a:ext cx="96903" cy="96903"/>
              <a:chOff x="0" y="0"/>
              <a:chExt cx="812800" cy="812800"/>
            </a:xfrm>
          </p:grpSpPr>
          <p:sp>
            <p:nvSpPr>
              <p:cNvPr id="334" name="Freeform 3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5" name="TextBox 33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6" name="Group 336"/>
            <p:cNvGrpSpPr/>
            <p:nvPr/>
          </p:nvGrpSpPr>
          <p:grpSpPr>
            <a:xfrm rot="0">
              <a:off x="224373" y="978787"/>
              <a:ext cx="96903" cy="96903"/>
              <a:chOff x="0" y="0"/>
              <a:chExt cx="812800" cy="812800"/>
            </a:xfrm>
          </p:grpSpPr>
          <p:sp>
            <p:nvSpPr>
              <p:cNvPr id="337" name="Freeform 3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8" name="TextBox 33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39" name="Group 339"/>
            <p:cNvGrpSpPr/>
            <p:nvPr/>
          </p:nvGrpSpPr>
          <p:grpSpPr>
            <a:xfrm rot="0">
              <a:off x="0" y="978787"/>
              <a:ext cx="96903" cy="96903"/>
              <a:chOff x="0" y="0"/>
              <a:chExt cx="812800" cy="812800"/>
            </a:xfrm>
          </p:grpSpPr>
          <p:sp>
            <p:nvSpPr>
              <p:cNvPr id="340" name="Freeform 34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41" name="TextBox 34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2" name="Group 342"/>
            <p:cNvGrpSpPr/>
            <p:nvPr/>
          </p:nvGrpSpPr>
          <p:grpSpPr>
            <a:xfrm rot="0">
              <a:off x="2704285" y="0"/>
              <a:ext cx="96903" cy="96903"/>
              <a:chOff x="0" y="0"/>
              <a:chExt cx="812800" cy="812800"/>
            </a:xfrm>
          </p:grpSpPr>
          <p:sp>
            <p:nvSpPr>
              <p:cNvPr id="343" name="Freeform 34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44" name="TextBox 34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5" name="Group 345"/>
            <p:cNvGrpSpPr/>
            <p:nvPr/>
          </p:nvGrpSpPr>
          <p:grpSpPr>
            <a:xfrm rot="0">
              <a:off x="2928658" y="0"/>
              <a:ext cx="96903" cy="96903"/>
              <a:chOff x="0" y="0"/>
              <a:chExt cx="812800" cy="812800"/>
            </a:xfrm>
          </p:grpSpPr>
          <p:sp>
            <p:nvSpPr>
              <p:cNvPr id="346" name="Freeform 34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47" name="TextBox 34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8" name="Group 348"/>
            <p:cNvGrpSpPr/>
            <p:nvPr/>
          </p:nvGrpSpPr>
          <p:grpSpPr>
            <a:xfrm rot="0">
              <a:off x="2479912" y="0"/>
              <a:ext cx="96903" cy="96903"/>
              <a:chOff x="0" y="0"/>
              <a:chExt cx="812800" cy="812800"/>
            </a:xfrm>
          </p:grpSpPr>
          <p:sp>
            <p:nvSpPr>
              <p:cNvPr id="349" name="Freeform 34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0" name="TextBox 35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1" name="Group 351"/>
            <p:cNvGrpSpPr/>
            <p:nvPr/>
          </p:nvGrpSpPr>
          <p:grpSpPr>
            <a:xfrm rot="0">
              <a:off x="2255538" y="0"/>
              <a:ext cx="96903" cy="96903"/>
              <a:chOff x="0" y="0"/>
              <a:chExt cx="812800" cy="812800"/>
            </a:xfrm>
          </p:grpSpPr>
          <p:sp>
            <p:nvSpPr>
              <p:cNvPr id="352" name="Freeform 35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3" name="TextBox 35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4" name="Group 354"/>
            <p:cNvGrpSpPr/>
            <p:nvPr/>
          </p:nvGrpSpPr>
          <p:grpSpPr>
            <a:xfrm rot="0">
              <a:off x="2031165" y="0"/>
              <a:ext cx="96903" cy="96903"/>
              <a:chOff x="0" y="0"/>
              <a:chExt cx="812800" cy="812800"/>
            </a:xfrm>
          </p:grpSpPr>
          <p:sp>
            <p:nvSpPr>
              <p:cNvPr id="355" name="Freeform 35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6" name="TextBox 35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57" name="Group 357"/>
            <p:cNvGrpSpPr/>
            <p:nvPr/>
          </p:nvGrpSpPr>
          <p:grpSpPr>
            <a:xfrm rot="0">
              <a:off x="2704285" y="244697"/>
              <a:ext cx="96903" cy="96903"/>
              <a:chOff x="0" y="0"/>
              <a:chExt cx="812800" cy="812800"/>
            </a:xfrm>
          </p:grpSpPr>
          <p:sp>
            <p:nvSpPr>
              <p:cNvPr id="358" name="Freeform 35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59" name="TextBox 35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0" name="Group 360"/>
            <p:cNvGrpSpPr/>
            <p:nvPr/>
          </p:nvGrpSpPr>
          <p:grpSpPr>
            <a:xfrm rot="0">
              <a:off x="2928658" y="244697"/>
              <a:ext cx="96903" cy="96903"/>
              <a:chOff x="0" y="0"/>
              <a:chExt cx="812800" cy="812800"/>
            </a:xfrm>
          </p:grpSpPr>
          <p:sp>
            <p:nvSpPr>
              <p:cNvPr id="361" name="Freeform 36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2" name="TextBox 36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3" name="Group 363"/>
            <p:cNvGrpSpPr/>
            <p:nvPr/>
          </p:nvGrpSpPr>
          <p:grpSpPr>
            <a:xfrm rot="0">
              <a:off x="2479912" y="244697"/>
              <a:ext cx="96903" cy="96903"/>
              <a:chOff x="0" y="0"/>
              <a:chExt cx="812800" cy="812800"/>
            </a:xfrm>
          </p:grpSpPr>
          <p:sp>
            <p:nvSpPr>
              <p:cNvPr id="364" name="Freeform 36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5" name="TextBox 36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6" name="Group 366"/>
            <p:cNvGrpSpPr/>
            <p:nvPr/>
          </p:nvGrpSpPr>
          <p:grpSpPr>
            <a:xfrm rot="0">
              <a:off x="2255538" y="244697"/>
              <a:ext cx="96903" cy="96903"/>
              <a:chOff x="0" y="0"/>
              <a:chExt cx="812800" cy="812800"/>
            </a:xfrm>
          </p:grpSpPr>
          <p:sp>
            <p:nvSpPr>
              <p:cNvPr id="367" name="Freeform 36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8" name="TextBox 36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69" name="Group 369"/>
            <p:cNvGrpSpPr/>
            <p:nvPr/>
          </p:nvGrpSpPr>
          <p:grpSpPr>
            <a:xfrm rot="0">
              <a:off x="2031165" y="244697"/>
              <a:ext cx="96903" cy="96903"/>
              <a:chOff x="0" y="0"/>
              <a:chExt cx="812800" cy="812800"/>
            </a:xfrm>
          </p:grpSpPr>
          <p:sp>
            <p:nvSpPr>
              <p:cNvPr id="370" name="Freeform 37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71" name="TextBox 37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2" name="Group 372"/>
            <p:cNvGrpSpPr/>
            <p:nvPr/>
          </p:nvGrpSpPr>
          <p:grpSpPr>
            <a:xfrm rot="0">
              <a:off x="2704285" y="489394"/>
              <a:ext cx="96903" cy="96903"/>
              <a:chOff x="0" y="0"/>
              <a:chExt cx="812800" cy="812800"/>
            </a:xfrm>
          </p:grpSpPr>
          <p:sp>
            <p:nvSpPr>
              <p:cNvPr id="373" name="Freeform 37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74" name="TextBox 37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5" name="Group 375"/>
            <p:cNvGrpSpPr/>
            <p:nvPr/>
          </p:nvGrpSpPr>
          <p:grpSpPr>
            <a:xfrm rot="0">
              <a:off x="2928658" y="489394"/>
              <a:ext cx="96903" cy="96903"/>
              <a:chOff x="0" y="0"/>
              <a:chExt cx="812800" cy="812800"/>
            </a:xfrm>
          </p:grpSpPr>
          <p:sp>
            <p:nvSpPr>
              <p:cNvPr id="376" name="Freeform 37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77" name="TextBox 37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8" name="Group 378"/>
            <p:cNvGrpSpPr/>
            <p:nvPr/>
          </p:nvGrpSpPr>
          <p:grpSpPr>
            <a:xfrm rot="0">
              <a:off x="2479912" y="489394"/>
              <a:ext cx="96903" cy="96903"/>
              <a:chOff x="0" y="0"/>
              <a:chExt cx="812800" cy="812800"/>
            </a:xfrm>
          </p:grpSpPr>
          <p:sp>
            <p:nvSpPr>
              <p:cNvPr id="379" name="Freeform 37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0" name="TextBox 38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1" name="Group 381"/>
            <p:cNvGrpSpPr/>
            <p:nvPr/>
          </p:nvGrpSpPr>
          <p:grpSpPr>
            <a:xfrm rot="0">
              <a:off x="2255538" y="489394"/>
              <a:ext cx="96903" cy="96903"/>
              <a:chOff x="0" y="0"/>
              <a:chExt cx="812800" cy="812800"/>
            </a:xfrm>
          </p:grpSpPr>
          <p:sp>
            <p:nvSpPr>
              <p:cNvPr id="382" name="Freeform 38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3" name="TextBox 38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4" name="Group 384"/>
            <p:cNvGrpSpPr/>
            <p:nvPr/>
          </p:nvGrpSpPr>
          <p:grpSpPr>
            <a:xfrm rot="0">
              <a:off x="2031165" y="489394"/>
              <a:ext cx="96903" cy="96903"/>
              <a:chOff x="0" y="0"/>
              <a:chExt cx="812800" cy="812800"/>
            </a:xfrm>
          </p:grpSpPr>
          <p:sp>
            <p:nvSpPr>
              <p:cNvPr id="385" name="Freeform 38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6" name="TextBox 38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87" name="Group 387"/>
            <p:cNvGrpSpPr/>
            <p:nvPr/>
          </p:nvGrpSpPr>
          <p:grpSpPr>
            <a:xfrm rot="0">
              <a:off x="2704285" y="734090"/>
              <a:ext cx="96903" cy="96903"/>
              <a:chOff x="0" y="0"/>
              <a:chExt cx="812800" cy="812800"/>
            </a:xfrm>
          </p:grpSpPr>
          <p:sp>
            <p:nvSpPr>
              <p:cNvPr id="388" name="Freeform 38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89" name="TextBox 38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0" name="Group 390"/>
            <p:cNvGrpSpPr/>
            <p:nvPr/>
          </p:nvGrpSpPr>
          <p:grpSpPr>
            <a:xfrm rot="0">
              <a:off x="2928658" y="734090"/>
              <a:ext cx="96903" cy="96903"/>
              <a:chOff x="0" y="0"/>
              <a:chExt cx="812800" cy="812800"/>
            </a:xfrm>
          </p:grpSpPr>
          <p:sp>
            <p:nvSpPr>
              <p:cNvPr id="391" name="Freeform 39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2" name="TextBox 39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3" name="Group 393"/>
            <p:cNvGrpSpPr/>
            <p:nvPr/>
          </p:nvGrpSpPr>
          <p:grpSpPr>
            <a:xfrm rot="0">
              <a:off x="2479912" y="734090"/>
              <a:ext cx="96903" cy="96903"/>
              <a:chOff x="0" y="0"/>
              <a:chExt cx="812800" cy="812800"/>
            </a:xfrm>
          </p:grpSpPr>
          <p:sp>
            <p:nvSpPr>
              <p:cNvPr id="394" name="Freeform 39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5" name="TextBox 39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6" name="Group 396"/>
            <p:cNvGrpSpPr/>
            <p:nvPr/>
          </p:nvGrpSpPr>
          <p:grpSpPr>
            <a:xfrm rot="0">
              <a:off x="2255538" y="734090"/>
              <a:ext cx="96903" cy="96903"/>
              <a:chOff x="0" y="0"/>
              <a:chExt cx="812800" cy="812800"/>
            </a:xfrm>
          </p:grpSpPr>
          <p:sp>
            <p:nvSpPr>
              <p:cNvPr id="397" name="Freeform 39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8" name="TextBox 39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99" name="Group 399"/>
            <p:cNvGrpSpPr/>
            <p:nvPr/>
          </p:nvGrpSpPr>
          <p:grpSpPr>
            <a:xfrm rot="0">
              <a:off x="2031165" y="734090"/>
              <a:ext cx="96903" cy="96903"/>
              <a:chOff x="0" y="0"/>
              <a:chExt cx="812800" cy="812800"/>
            </a:xfrm>
          </p:grpSpPr>
          <p:sp>
            <p:nvSpPr>
              <p:cNvPr id="400" name="Freeform 40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01" name="TextBox 40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2" name="Group 402"/>
            <p:cNvGrpSpPr/>
            <p:nvPr/>
          </p:nvGrpSpPr>
          <p:grpSpPr>
            <a:xfrm rot="0">
              <a:off x="2704285" y="978787"/>
              <a:ext cx="96903" cy="96903"/>
              <a:chOff x="0" y="0"/>
              <a:chExt cx="812800" cy="812800"/>
            </a:xfrm>
          </p:grpSpPr>
          <p:sp>
            <p:nvSpPr>
              <p:cNvPr id="403" name="Freeform 40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04" name="TextBox 40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5" name="Group 405"/>
            <p:cNvGrpSpPr/>
            <p:nvPr/>
          </p:nvGrpSpPr>
          <p:grpSpPr>
            <a:xfrm rot="0">
              <a:off x="2928658" y="978787"/>
              <a:ext cx="96903" cy="96903"/>
              <a:chOff x="0" y="0"/>
              <a:chExt cx="812800" cy="812800"/>
            </a:xfrm>
          </p:grpSpPr>
          <p:sp>
            <p:nvSpPr>
              <p:cNvPr id="406" name="Freeform 40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07" name="TextBox 40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8" name="Group 408"/>
            <p:cNvGrpSpPr/>
            <p:nvPr/>
          </p:nvGrpSpPr>
          <p:grpSpPr>
            <a:xfrm rot="0">
              <a:off x="2479912" y="978787"/>
              <a:ext cx="96903" cy="96903"/>
              <a:chOff x="0" y="0"/>
              <a:chExt cx="812800" cy="812800"/>
            </a:xfrm>
          </p:grpSpPr>
          <p:sp>
            <p:nvSpPr>
              <p:cNvPr id="409" name="Freeform 40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10" name="TextBox 4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1" name="Group 411"/>
            <p:cNvGrpSpPr/>
            <p:nvPr/>
          </p:nvGrpSpPr>
          <p:grpSpPr>
            <a:xfrm rot="0">
              <a:off x="2255538" y="978787"/>
              <a:ext cx="96903" cy="96903"/>
              <a:chOff x="0" y="0"/>
              <a:chExt cx="812800" cy="812800"/>
            </a:xfrm>
          </p:grpSpPr>
          <p:sp>
            <p:nvSpPr>
              <p:cNvPr id="412" name="Freeform 4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13" name="TextBox 4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14" name="Group 414"/>
            <p:cNvGrpSpPr/>
            <p:nvPr/>
          </p:nvGrpSpPr>
          <p:grpSpPr>
            <a:xfrm rot="0">
              <a:off x="2031165" y="978787"/>
              <a:ext cx="96903" cy="96903"/>
              <a:chOff x="0" y="0"/>
              <a:chExt cx="812800" cy="812800"/>
            </a:xfrm>
          </p:grpSpPr>
          <p:sp>
            <p:nvSpPr>
              <p:cNvPr id="415" name="Freeform 4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16" name="TextBox 4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7951" tIns="7951" rIns="7951" bIns="7951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417" name="Group 417"/>
          <p:cNvGrpSpPr/>
          <p:nvPr/>
        </p:nvGrpSpPr>
        <p:grpSpPr>
          <a:xfrm rot="0">
            <a:off x="14062589" y="8270978"/>
            <a:ext cx="987322" cy="987322"/>
            <a:chOff x="0" y="0"/>
            <a:chExt cx="812800" cy="812800"/>
          </a:xfrm>
        </p:grpSpPr>
        <p:sp>
          <p:nvSpPr>
            <p:cNvPr id="418" name="Freeform 4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19" name="TextBox 4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420" name="Group 420"/>
          <p:cNvGrpSpPr/>
          <p:nvPr/>
        </p:nvGrpSpPr>
        <p:grpSpPr>
          <a:xfrm rot="0">
            <a:off x="1936391" y="3046289"/>
            <a:ext cx="2793806" cy="1034779"/>
            <a:chOff x="0" y="0"/>
            <a:chExt cx="2194484" cy="812800"/>
          </a:xfrm>
        </p:grpSpPr>
        <p:sp>
          <p:nvSpPr>
            <p:cNvPr id="421" name="Freeform 421"/>
            <p:cNvSpPr/>
            <p:nvPr/>
          </p:nvSpPr>
          <p:spPr>
            <a:xfrm>
              <a:off x="0" y="0"/>
              <a:ext cx="2194483" cy="812800"/>
            </a:xfrm>
            <a:custGeom>
              <a:avLst/>
              <a:gdLst/>
              <a:ahLst/>
              <a:cxnLst/>
              <a:rect l="l" t="t" r="r" b="b"/>
              <a:pathLst>
                <a:path w="2194483" h="812800">
                  <a:moveTo>
                    <a:pt x="2194483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194483" y="624840"/>
                  </a:lnTo>
                  <a:lnTo>
                    <a:pt x="2194483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C0101"/>
              </a:solidFill>
              <a:prstDash val="solid"/>
              <a:miter/>
            </a:ln>
          </p:spPr>
        </p:sp>
        <p:sp>
          <p:nvSpPr>
            <p:cNvPr id="422" name="TextBox 422"/>
            <p:cNvSpPr txBox="1"/>
            <p:nvPr/>
          </p:nvSpPr>
          <p:spPr>
            <a:xfrm>
              <a:off x="0" y="-57150"/>
              <a:ext cx="2194484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423" name="TextBox 423"/>
          <p:cNvSpPr txBox="1"/>
          <p:nvPr/>
        </p:nvSpPr>
        <p:spPr>
          <a:xfrm>
            <a:off x="2119636" y="3128158"/>
            <a:ext cx="2427315" cy="549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55"/>
              </a:lnSpc>
              <a:spcBef>
                <a:spcPct val="0"/>
              </a:spcBef>
            </a:pPr>
            <a:r>
              <a:rPr lang="en-US" sz="3300" b="1">
                <a:solidFill>
                  <a:srgbClr val="AC0101"/>
                </a:solidFill>
                <a:latin typeface="思源黑体 1 Medium" panose="020B0600000000000000" charset="-122"/>
                <a:ea typeface="思源黑体 1 Medium" panose="020B0600000000000000" charset="-122"/>
                <a:cs typeface="思源黑体 1 Medium" panose="020B0600000000000000" charset="-122"/>
                <a:sym typeface="思源黑体 1 Medium" panose="020B0600000000000000" charset="-122"/>
              </a:rPr>
              <a:t>第一章节</a:t>
            </a:r>
            <a:endParaRPr lang="en-US" sz="3300" b="1">
              <a:solidFill>
                <a:srgbClr val="AC0101"/>
              </a:solidFill>
              <a:latin typeface="思源黑体 1 Medium" panose="020B0600000000000000" charset="-122"/>
              <a:ea typeface="思源黑体 1 Medium" panose="020B0600000000000000" charset="-122"/>
              <a:cs typeface="思源黑体 1 Medium" panose="020B0600000000000000" charset="-122"/>
              <a:sym typeface="思源黑体 1 Medium" panose="020B0600000000000000" charset="-122"/>
            </a:endParaRPr>
          </a:p>
        </p:txBody>
      </p:sp>
      <p:sp>
        <p:nvSpPr>
          <p:cNvPr id="424" name="TextBox 424"/>
          <p:cNvSpPr txBox="1"/>
          <p:nvPr/>
        </p:nvSpPr>
        <p:spPr>
          <a:xfrm>
            <a:off x="1936391" y="4263755"/>
            <a:ext cx="10584617" cy="1411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355"/>
              </a:lnSpc>
            </a:pPr>
            <a:r>
              <a:rPr lang="en-US" sz="86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86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425" name="TextBox 425"/>
          <p:cNvSpPr txBox="1"/>
          <p:nvPr/>
        </p:nvSpPr>
        <p:spPr>
          <a:xfrm>
            <a:off x="1936391" y="5875736"/>
            <a:ext cx="10272360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00F0D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</a:t>
            </a:r>
            <a:endParaRPr lang="en-US" sz="1700">
              <a:solidFill>
                <a:srgbClr val="100F0D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426" name="Group 426"/>
          <p:cNvGrpSpPr/>
          <p:nvPr/>
        </p:nvGrpSpPr>
        <p:grpSpPr>
          <a:xfrm rot="5400000">
            <a:off x="-760489" y="461631"/>
            <a:ext cx="2696879" cy="2696879"/>
            <a:chOff x="0" y="0"/>
            <a:chExt cx="812800" cy="812800"/>
          </a:xfrm>
        </p:grpSpPr>
        <p:sp>
          <p:nvSpPr>
            <p:cNvPr id="427" name="Freeform 4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28" name="TextBox 42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429" name="Group 429"/>
          <p:cNvGrpSpPr/>
          <p:nvPr/>
        </p:nvGrpSpPr>
        <p:grpSpPr>
          <a:xfrm rot="0">
            <a:off x="10367460" y="7548354"/>
            <a:ext cx="1544259" cy="1544259"/>
            <a:chOff x="0" y="0"/>
            <a:chExt cx="812800" cy="812800"/>
          </a:xfrm>
        </p:grpSpPr>
        <p:sp>
          <p:nvSpPr>
            <p:cNvPr id="430" name="Freeform 4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31" name="TextBox 4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432" name="Freeform 432"/>
          <p:cNvSpPr/>
          <p:nvPr/>
        </p:nvSpPr>
        <p:spPr>
          <a:xfrm>
            <a:off x="9860487" y="6829506"/>
            <a:ext cx="2660521" cy="2757245"/>
          </a:xfrm>
          <a:custGeom>
            <a:avLst/>
            <a:gdLst/>
            <a:ahLst/>
            <a:cxnLst/>
            <a:rect l="l" t="t" r="r" b="b"/>
            <a:pathLst>
              <a:path w="2660521" h="2757245">
                <a:moveTo>
                  <a:pt x="0" y="0"/>
                </a:moveTo>
                <a:lnTo>
                  <a:pt x="2660521" y="0"/>
                </a:lnTo>
                <a:lnTo>
                  <a:pt x="2660521" y="2757245"/>
                </a:lnTo>
                <a:lnTo>
                  <a:pt x="0" y="275724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27" name="Group 127"/>
          <p:cNvGrpSpPr/>
          <p:nvPr/>
        </p:nvGrpSpPr>
        <p:grpSpPr>
          <a:xfrm rot="0">
            <a:off x="0" y="6673214"/>
            <a:ext cx="18288000" cy="3613786"/>
            <a:chOff x="0" y="0"/>
            <a:chExt cx="4816593" cy="951779"/>
          </a:xfrm>
        </p:grpSpPr>
        <p:sp>
          <p:nvSpPr>
            <p:cNvPr id="128" name="Freeform 128"/>
            <p:cNvSpPr/>
            <p:nvPr/>
          </p:nvSpPr>
          <p:spPr>
            <a:xfrm>
              <a:off x="0" y="0"/>
              <a:ext cx="4816592" cy="951779"/>
            </a:xfrm>
            <a:custGeom>
              <a:avLst/>
              <a:gdLst/>
              <a:ahLst/>
              <a:cxnLst/>
              <a:rect l="l" t="t" r="r" b="b"/>
              <a:pathLst>
                <a:path w="4816592" h="951779">
                  <a:moveTo>
                    <a:pt x="0" y="0"/>
                  </a:moveTo>
                  <a:lnTo>
                    <a:pt x="4816592" y="0"/>
                  </a:lnTo>
                  <a:lnTo>
                    <a:pt x="4816592" y="951779"/>
                  </a:lnTo>
                  <a:lnTo>
                    <a:pt x="0" y="951779"/>
                  </a:lnTo>
                  <a:close/>
                </a:path>
              </a:pathLst>
            </a:custGeom>
            <a:solidFill>
              <a:srgbClr val="ECECEC"/>
            </a:solidFill>
          </p:spPr>
        </p:sp>
        <p:sp>
          <p:nvSpPr>
            <p:cNvPr id="129" name="TextBox 129"/>
            <p:cNvSpPr txBox="1"/>
            <p:nvPr/>
          </p:nvSpPr>
          <p:spPr>
            <a:xfrm>
              <a:off x="0" y="-38100"/>
              <a:ext cx="4816593" cy="9898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30" name="Group 130"/>
          <p:cNvGrpSpPr/>
          <p:nvPr/>
        </p:nvGrpSpPr>
        <p:grpSpPr>
          <a:xfrm rot="0">
            <a:off x="0" y="10141129"/>
            <a:ext cx="18288000" cy="145871"/>
            <a:chOff x="0" y="0"/>
            <a:chExt cx="4816593" cy="38419"/>
          </a:xfrm>
        </p:grpSpPr>
        <p:sp>
          <p:nvSpPr>
            <p:cNvPr id="131" name="Freeform 131"/>
            <p:cNvSpPr/>
            <p:nvPr/>
          </p:nvSpPr>
          <p:spPr>
            <a:xfrm>
              <a:off x="0" y="0"/>
              <a:ext cx="4816592" cy="38419"/>
            </a:xfrm>
            <a:custGeom>
              <a:avLst/>
              <a:gdLst/>
              <a:ahLst/>
              <a:cxnLst/>
              <a:rect l="l" t="t" r="r" b="b"/>
              <a:pathLst>
                <a:path w="4816592" h="38419">
                  <a:moveTo>
                    <a:pt x="0" y="0"/>
                  </a:moveTo>
                  <a:lnTo>
                    <a:pt x="4816592" y="0"/>
                  </a:lnTo>
                  <a:lnTo>
                    <a:pt x="4816592" y="38419"/>
                  </a:lnTo>
                  <a:lnTo>
                    <a:pt x="0" y="38419"/>
                  </a:ln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32" name="TextBox 132"/>
            <p:cNvSpPr txBox="1"/>
            <p:nvPr/>
          </p:nvSpPr>
          <p:spPr>
            <a:xfrm>
              <a:off x="0" y="-38100"/>
              <a:ext cx="4816593" cy="765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3" name="Freeform 133"/>
          <p:cNvSpPr/>
          <p:nvPr/>
        </p:nvSpPr>
        <p:spPr>
          <a:xfrm>
            <a:off x="0" y="2076499"/>
            <a:ext cx="18288000" cy="4019525"/>
          </a:xfrm>
          <a:custGeom>
            <a:avLst/>
            <a:gdLst/>
            <a:ahLst/>
            <a:cxnLst/>
            <a:rect l="l" t="t" r="r" b="b"/>
            <a:pathLst>
              <a:path w="18288000" h="4019525">
                <a:moveTo>
                  <a:pt x="0" y="0"/>
                </a:moveTo>
                <a:lnTo>
                  <a:pt x="18288000" y="0"/>
                </a:lnTo>
                <a:lnTo>
                  <a:pt x="18288000" y="4019525"/>
                </a:lnTo>
                <a:lnTo>
                  <a:pt x="0" y="401952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76000"/>
            </a:blip>
            <a:stretch>
              <a:fillRect t="-161211" b="-41556"/>
            </a:stretch>
          </a:blipFill>
        </p:spPr>
      </p:sp>
      <p:sp>
        <p:nvSpPr>
          <p:cNvPr id="134" name="TextBox 134"/>
          <p:cNvSpPr txBox="1"/>
          <p:nvPr/>
        </p:nvSpPr>
        <p:spPr>
          <a:xfrm>
            <a:off x="2061661" y="7806361"/>
            <a:ext cx="14164678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35" name="TextBox 135"/>
          <p:cNvSpPr txBox="1"/>
          <p:nvPr/>
        </p:nvSpPr>
        <p:spPr>
          <a:xfrm>
            <a:off x="7321937" y="7132068"/>
            <a:ext cx="3644127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36" name="Freeform 136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id="127" name="TextBox 127"/>
          <p:cNvSpPr txBox="1"/>
          <p:nvPr/>
        </p:nvSpPr>
        <p:spPr>
          <a:xfrm>
            <a:off x="10593067" y="3572247"/>
            <a:ext cx="6485661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演示文稿是一种实用的工具，可以是演示，演讲，报告等。大部分时间，它们都是在为观众服务。演示文稿是一种实用的工具，可以是演示，演讲，报告等大部分时间，它们都是在为观众服务。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28" name="Group 128"/>
          <p:cNvGrpSpPr/>
          <p:nvPr/>
        </p:nvGrpSpPr>
        <p:grpSpPr>
          <a:xfrm rot="0">
            <a:off x="10306803" y="2952095"/>
            <a:ext cx="705878" cy="705878"/>
            <a:chOff x="0" y="0"/>
            <a:chExt cx="812800" cy="812800"/>
          </a:xfrm>
        </p:grpSpPr>
        <p:sp>
          <p:nvSpPr>
            <p:cNvPr id="129" name="Freeform 1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30" name="TextBox 1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131" name="Group 131"/>
          <p:cNvGrpSpPr/>
          <p:nvPr/>
        </p:nvGrpSpPr>
        <p:grpSpPr>
          <a:xfrm rot="0">
            <a:off x="10306803" y="5191621"/>
            <a:ext cx="705878" cy="705878"/>
            <a:chOff x="0" y="0"/>
            <a:chExt cx="812800" cy="812800"/>
          </a:xfrm>
        </p:grpSpPr>
        <p:sp>
          <p:nvSpPr>
            <p:cNvPr id="132" name="Freeform 1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33" name="TextBox 13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134" name="Group 134"/>
          <p:cNvGrpSpPr/>
          <p:nvPr/>
        </p:nvGrpSpPr>
        <p:grpSpPr>
          <a:xfrm rot="0">
            <a:off x="10306803" y="7431148"/>
            <a:ext cx="705878" cy="705878"/>
            <a:chOff x="0" y="0"/>
            <a:chExt cx="812800" cy="812800"/>
          </a:xfrm>
        </p:grpSpPr>
        <p:sp>
          <p:nvSpPr>
            <p:cNvPr id="135" name="Freeform 1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36" name="TextBox 13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137" name="Group 137"/>
          <p:cNvGrpSpPr/>
          <p:nvPr/>
        </p:nvGrpSpPr>
        <p:grpSpPr>
          <a:xfrm rot="0">
            <a:off x="0" y="3349478"/>
            <a:ext cx="4359201" cy="5372383"/>
            <a:chOff x="0" y="0"/>
            <a:chExt cx="1148102" cy="1414949"/>
          </a:xfrm>
        </p:grpSpPr>
        <p:sp>
          <p:nvSpPr>
            <p:cNvPr id="138" name="Freeform 138"/>
            <p:cNvSpPr/>
            <p:nvPr/>
          </p:nvSpPr>
          <p:spPr>
            <a:xfrm>
              <a:off x="0" y="0"/>
              <a:ext cx="1148102" cy="1414949"/>
            </a:xfrm>
            <a:custGeom>
              <a:avLst/>
              <a:gdLst/>
              <a:ahLst/>
              <a:cxnLst/>
              <a:rect l="l" t="t" r="r" b="b"/>
              <a:pathLst>
                <a:path w="1148102" h="1414949">
                  <a:moveTo>
                    <a:pt x="0" y="0"/>
                  </a:moveTo>
                  <a:lnTo>
                    <a:pt x="1148102" y="0"/>
                  </a:lnTo>
                  <a:lnTo>
                    <a:pt x="1148102" y="1414949"/>
                  </a:lnTo>
                  <a:lnTo>
                    <a:pt x="0" y="1414949"/>
                  </a:lnTo>
                  <a:close/>
                </a:path>
              </a:pathLst>
            </a:custGeom>
            <a:solidFill>
              <a:srgbClr val="AC0101"/>
            </a:solidFill>
            <a:ln cap="sq">
              <a:noFill/>
              <a:prstDash val="solid"/>
              <a:miter/>
            </a:ln>
          </p:spPr>
        </p:sp>
        <p:sp>
          <p:nvSpPr>
            <p:cNvPr id="139" name="TextBox 139"/>
            <p:cNvSpPr txBox="1"/>
            <p:nvPr/>
          </p:nvSpPr>
          <p:spPr>
            <a:xfrm>
              <a:off x="0" y="-47625"/>
              <a:ext cx="1148102" cy="14625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40" name="Group 140"/>
          <p:cNvGrpSpPr/>
          <p:nvPr/>
        </p:nvGrpSpPr>
        <p:grpSpPr>
          <a:xfrm rot="0">
            <a:off x="781173" y="3881120"/>
            <a:ext cx="8532085" cy="4309099"/>
            <a:chOff x="0" y="0"/>
            <a:chExt cx="24182909" cy="12213490"/>
          </a:xfrm>
        </p:grpSpPr>
        <p:sp>
          <p:nvSpPr>
            <p:cNvPr id="141" name="Freeform 141"/>
            <p:cNvSpPr/>
            <p:nvPr/>
          </p:nvSpPr>
          <p:spPr>
            <a:xfrm>
              <a:off x="0" y="0"/>
              <a:ext cx="24182924" cy="12213487"/>
            </a:xfrm>
            <a:custGeom>
              <a:avLst/>
              <a:gdLst/>
              <a:ahLst/>
              <a:cxnLst/>
              <a:rect l="l" t="t" r="r" b="b"/>
              <a:pathLst>
                <a:path w="24182924" h="12213487">
                  <a:moveTo>
                    <a:pt x="0" y="0"/>
                  </a:moveTo>
                  <a:lnTo>
                    <a:pt x="24182924" y="0"/>
                  </a:lnTo>
                  <a:lnTo>
                    <a:pt x="24182924" y="12213487"/>
                  </a:lnTo>
                  <a:lnTo>
                    <a:pt x="0" y="12213487"/>
                  </a:lnTo>
                </a:path>
              </a:pathLst>
            </a:custGeom>
            <a:blipFill>
              <a:blip r:embed="rId1"/>
              <a:stretch>
                <a:fillRect t="-15880" b="-15880"/>
              </a:stretch>
            </a:blipFill>
          </p:spPr>
        </p:sp>
      </p:grpSp>
      <p:sp>
        <p:nvSpPr>
          <p:cNvPr id="142" name="TextBox 142"/>
          <p:cNvSpPr txBox="1"/>
          <p:nvPr/>
        </p:nvSpPr>
        <p:spPr>
          <a:xfrm>
            <a:off x="10593067" y="2978127"/>
            <a:ext cx="2600842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2800" b="1">
                <a:solidFill>
                  <a:srgbClr val="000000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2800" b="1">
              <a:solidFill>
                <a:srgbClr val="000000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43" name="TextBox 143"/>
          <p:cNvSpPr txBox="1"/>
          <p:nvPr/>
        </p:nvSpPr>
        <p:spPr>
          <a:xfrm>
            <a:off x="10593067" y="5811774"/>
            <a:ext cx="6485661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演示文稿是一种实用的工具，可以是演示，演讲，报告等。大部分时间，它们都是在为观众服务。演示文稿是一种实用的工具，可以是演示，演讲，报告等大部分时间，它们都是在为观众服务。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44" name="TextBox 144"/>
          <p:cNvSpPr txBox="1"/>
          <p:nvPr/>
        </p:nvSpPr>
        <p:spPr>
          <a:xfrm>
            <a:off x="10593067" y="5217654"/>
            <a:ext cx="2600842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2800" b="1">
                <a:solidFill>
                  <a:srgbClr val="000000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2800" b="1">
              <a:solidFill>
                <a:srgbClr val="000000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45" name="TextBox 145"/>
          <p:cNvSpPr txBox="1"/>
          <p:nvPr/>
        </p:nvSpPr>
        <p:spPr>
          <a:xfrm>
            <a:off x="10593067" y="8051301"/>
            <a:ext cx="6485661" cy="106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演示文稿是一种实用的工具，可以是演示，演讲，报告等。大部分时间，它们都是在为观众服务。演示文稿是一种实用的工具，可以是演示，演讲，报告等大部分时间，它们都是在为观众服务。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46" name="TextBox 146"/>
          <p:cNvSpPr txBox="1"/>
          <p:nvPr/>
        </p:nvSpPr>
        <p:spPr>
          <a:xfrm>
            <a:off x="10593067" y="7457180"/>
            <a:ext cx="2600842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2800" b="1">
                <a:solidFill>
                  <a:srgbClr val="000000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2800" b="1">
              <a:solidFill>
                <a:srgbClr val="000000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47" name="Freeform 147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27" name="Group 127"/>
          <p:cNvGrpSpPr/>
          <p:nvPr/>
        </p:nvGrpSpPr>
        <p:grpSpPr>
          <a:xfrm rot="0">
            <a:off x="9472812" y="0"/>
            <a:ext cx="8815188" cy="10287000"/>
            <a:chOff x="0" y="0"/>
            <a:chExt cx="26821791" cy="31300044"/>
          </a:xfrm>
        </p:grpSpPr>
        <p:sp>
          <p:nvSpPr>
            <p:cNvPr id="128" name="Freeform 128"/>
            <p:cNvSpPr/>
            <p:nvPr/>
          </p:nvSpPr>
          <p:spPr>
            <a:xfrm>
              <a:off x="0" y="0"/>
              <a:ext cx="26821805" cy="31300034"/>
            </a:xfrm>
            <a:custGeom>
              <a:avLst/>
              <a:gdLst/>
              <a:ahLst/>
              <a:cxnLst/>
              <a:rect l="l" t="t" r="r" b="b"/>
              <a:pathLst>
                <a:path w="26821805" h="31300034">
                  <a:moveTo>
                    <a:pt x="0" y="0"/>
                  </a:moveTo>
                  <a:lnTo>
                    <a:pt x="26821805" y="0"/>
                  </a:lnTo>
                  <a:lnTo>
                    <a:pt x="26821805" y="31300034"/>
                  </a:lnTo>
                  <a:lnTo>
                    <a:pt x="0" y="31300034"/>
                  </a:lnTo>
                </a:path>
              </a:pathLst>
            </a:custGeom>
            <a:blipFill>
              <a:blip r:embed="rId1"/>
              <a:stretch>
                <a:fillRect t="-14386" b="-14386"/>
              </a:stretch>
            </a:blipFill>
          </p:spPr>
        </p:sp>
      </p:grpSp>
      <p:grpSp>
        <p:nvGrpSpPr>
          <p:cNvPr id="129" name="Group 129"/>
          <p:cNvGrpSpPr/>
          <p:nvPr/>
        </p:nvGrpSpPr>
        <p:grpSpPr>
          <a:xfrm rot="0">
            <a:off x="1464805" y="3304077"/>
            <a:ext cx="10461831" cy="5076909"/>
            <a:chOff x="0" y="0"/>
            <a:chExt cx="2755379" cy="1337128"/>
          </a:xfrm>
        </p:grpSpPr>
        <p:sp>
          <p:nvSpPr>
            <p:cNvPr id="130" name="Freeform 130"/>
            <p:cNvSpPr/>
            <p:nvPr/>
          </p:nvSpPr>
          <p:spPr>
            <a:xfrm>
              <a:off x="0" y="0"/>
              <a:ext cx="2755379" cy="1337128"/>
            </a:xfrm>
            <a:custGeom>
              <a:avLst/>
              <a:gdLst/>
              <a:ahLst/>
              <a:cxnLst/>
              <a:rect l="l" t="t" r="r" b="b"/>
              <a:pathLst>
                <a:path w="2755379" h="1337128">
                  <a:moveTo>
                    <a:pt x="0" y="0"/>
                  </a:moveTo>
                  <a:lnTo>
                    <a:pt x="2755379" y="0"/>
                  </a:lnTo>
                  <a:lnTo>
                    <a:pt x="2755379" y="1337128"/>
                  </a:lnTo>
                  <a:lnTo>
                    <a:pt x="0" y="1337128"/>
                  </a:lnTo>
                  <a:close/>
                </a:path>
              </a:pathLst>
            </a:custGeom>
            <a:solidFill>
              <a:srgbClr val="AC0101"/>
            </a:solidFill>
            <a:ln cap="sq">
              <a:noFill/>
              <a:prstDash val="solid"/>
              <a:miter/>
            </a:ln>
          </p:spPr>
        </p:sp>
        <p:sp>
          <p:nvSpPr>
            <p:cNvPr id="131" name="TextBox 131"/>
            <p:cNvSpPr txBox="1"/>
            <p:nvPr/>
          </p:nvSpPr>
          <p:spPr>
            <a:xfrm>
              <a:off x="0" y="-47625"/>
              <a:ext cx="2755379" cy="13847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2" name="TextBox 132"/>
          <p:cNvSpPr txBox="1"/>
          <p:nvPr/>
        </p:nvSpPr>
        <p:spPr>
          <a:xfrm>
            <a:off x="2192183" y="4292834"/>
            <a:ext cx="9007073" cy="179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FFFFFF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</a:t>
            </a:r>
            <a:endParaRPr lang="en-US" sz="1700">
              <a:solidFill>
                <a:srgbClr val="FFFFFF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33" name="TextBox 133"/>
          <p:cNvSpPr txBox="1"/>
          <p:nvPr/>
        </p:nvSpPr>
        <p:spPr>
          <a:xfrm>
            <a:off x="2192183" y="3694820"/>
            <a:ext cx="4032059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pic>
        <p:nvPicPr>
          <p:cNvPr id="134" name="Picture 1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196" y="6359556"/>
            <a:ext cx="1643850" cy="1643850"/>
          </a:xfrm>
          <a:prstGeom prst="rect">
            <a:avLst/>
          </a:prstGeom>
        </p:spPr>
      </p:pic>
      <p:sp>
        <p:nvSpPr>
          <p:cNvPr id="135" name="TextBox 135"/>
          <p:cNvSpPr txBox="1"/>
          <p:nvPr/>
        </p:nvSpPr>
        <p:spPr>
          <a:xfrm>
            <a:off x="2344817" y="6999633"/>
            <a:ext cx="106460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5"/>
              </a:lnSpc>
            </a:pPr>
            <a:r>
              <a:rPr lang="en-US" sz="2880" b="1">
                <a:solidFill>
                  <a:srgbClr val="FFFFFF"/>
                </a:solidFill>
                <a:latin typeface="Anantason SemiExpanded Semi-Bold"/>
                <a:ea typeface="Anantason SemiExpanded Semi-Bold"/>
                <a:cs typeface="Anantason SemiExpanded Semi-Bold"/>
                <a:sym typeface="Anantason SemiExpanded Semi-Bold"/>
              </a:rPr>
              <a:t>87%</a:t>
            </a:r>
            <a:endParaRPr lang="en-US" sz="2880" b="1">
              <a:solidFill>
                <a:srgbClr val="FFFFFF"/>
              </a:solidFill>
              <a:latin typeface="Anantason SemiExpanded Semi-Bold"/>
              <a:ea typeface="Anantason SemiExpanded Semi-Bold"/>
              <a:cs typeface="Anantason SemiExpanded Semi-Bold"/>
              <a:sym typeface="Anantason SemiExpanded Semi-Bold"/>
            </a:endParaRPr>
          </a:p>
        </p:txBody>
      </p:sp>
      <p:pic>
        <p:nvPicPr>
          <p:cNvPr id="136" name="Picture 1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226" y="6359556"/>
            <a:ext cx="1643850" cy="1643850"/>
          </a:xfrm>
          <a:prstGeom prst="rect">
            <a:avLst/>
          </a:prstGeom>
        </p:spPr>
      </p:pic>
      <p:sp>
        <p:nvSpPr>
          <p:cNvPr id="137" name="TextBox 137"/>
          <p:cNvSpPr txBox="1"/>
          <p:nvPr/>
        </p:nvSpPr>
        <p:spPr>
          <a:xfrm>
            <a:off x="4360847" y="6999633"/>
            <a:ext cx="106460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5"/>
              </a:lnSpc>
            </a:pPr>
            <a:r>
              <a:rPr lang="en-US" sz="2880" b="1">
                <a:solidFill>
                  <a:srgbClr val="FFFFFF"/>
                </a:solidFill>
                <a:latin typeface="Anantason SemiExpanded Semi-Bold"/>
                <a:ea typeface="Anantason SemiExpanded Semi-Bold"/>
                <a:cs typeface="Anantason SemiExpanded Semi-Bold"/>
                <a:sym typeface="Anantason SemiExpanded Semi-Bold"/>
              </a:rPr>
              <a:t>45%</a:t>
            </a:r>
            <a:endParaRPr lang="en-US" sz="2880" b="1">
              <a:solidFill>
                <a:srgbClr val="FFFFFF"/>
              </a:solidFill>
              <a:latin typeface="Anantason SemiExpanded Semi-Bold"/>
              <a:ea typeface="Anantason SemiExpanded Semi-Bold"/>
              <a:cs typeface="Anantason SemiExpanded Semi-Bold"/>
              <a:sym typeface="Anantason SemiExpanded Semi-Bold"/>
            </a:endParaRPr>
          </a:p>
        </p:txBody>
      </p:sp>
      <p:pic>
        <p:nvPicPr>
          <p:cNvPr id="138" name="Picture 1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8800" y="6359556"/>
            <a:ext cx="1643850" cy="1643850"/>
          </a:xfrm>
          <a:prstGeom prst="rect">
            <a:avLst/>
          </a:prstGeom>
        </p:spPr>
      </p:pic>
      <p:sp>
        <p:nvSpPr>
          <p:cNvPr id="139" name="TextBox 139"/>
          <p:cNvSpPr txBox="1"/>
          <p:nvPr/>
        </p:nvSpPr>
        <p:spPr>
          <a:xfrm>
            <a:off x="6378422" y="6999633"/>
            <a:ext cx="106460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5"/>
              </a:lnSpc>
            </a:pPr>
            <a:r>
              <a:rPr lang="en-US" sz="2880" b="1">
                <a:solidFill>
                  <a:srgbClr val="FFFFFF"/>
                </a:solidFill>
                <a:latin typeface="Anantason SemiExpanded Semi-Bold"/>
                <a:ea typeface="Anantason SemiExpanded Semi-Bold"/>
                <a:cs typeface="Anantason SemiExpanded Semi-Bold"/>
                <a:sym typeface="Anantason SemiExpanded Semi-Bold"/>
              </a:rPr>
              <a:t>87%</a:t>
            </a:r>
            <a:endParaRPr lang="en-US" sz="2880" b="1">
              <a:solidFill>
                <a:srgbClr val="FFFFFF"/>
              </a:solidFill>
              <a:latin typeface="Anantason SemiExpanded Semi-Bold"/>
              <a:ea typeface="Anantason SemiExpanded Semi-Bold"/>
              <a:cs typeface="Anantason SemiExpanded Semi-Bold"/>
              <a:sym typeface="Anantason SemiExpanded Semi-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27" name="Group 127"/>
          <p:cNvGrpSpPr/>
          <p:nvPr/>
        </p:nvGrpSpPr>
        <p:grpSpPr>
          <a:xfrm rot="0">
            <a:off x="6279611" y="2956579"/>
            <a:ext cx="5728778" cy="5728778"/>
            <a:chOff x="0" y="0"/>
            <a:chExt cx="812800" cy="812800"/>
          </a:xfrm>
        </p:grpSpPr>
        <p:sp>
          <p:nvSpPr>
            <p:cNvPr id="128" name="Freeform 1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0101"/>
            </a:solidFill>
          </p:spPr>
        </p:sp>
        <p:sp>
          <p:nvSpPr>
            <p:cNvPr id="129" name="TextBox 12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0" name="Group 130"/>
          <p:cNvGrpSpPr/>
          <p:nvPr/>
        </p:nvGrpSpPr>
        <p:grpSpPr>
          <a:xfrm rot="0">
            <a:off x="6431647" y="3111278"/>
            <a:ext cx="5424706" cy="5419379"/>
            <a:chOff x="0" y="0"/>
            <a:chExt cx="5839098" cy="5833364"/>
          </a:xfrm>
        </p:grpSpPr>
        <p:sp>
          <p:nvSpPr>
            <p:cNvPr id="131" name="Freeform 131"/>
            <p:cNvSpPr/>
            <p:nvPr/>
          </p:nvSpPr>
          <p:spPr>
            <a:xfrm>
              <a:off x="0" y="0"/>
              <a:ext cx="5839079" cy="5833364"/>
            </a:xfrm>
            <a:custGeom>
              <a:avLst/>
              <a:gdLst/>
              <a:ahLst/>
              <a:cxnLst/>
              <a:rect l="l" t="t" r="r" b="b"/>
              <a:pathLst>
                <a:path w="5839079" h="5833364">
                  <a:moveTo>
                    <a:pt x="0" y="2916682"/>
                  </a:moveTo>
                  <a:cubicBezTo>
                    <a:pt x="0" y="1305814"/>
                    <a:pt x="1307084" y="0"/>
                    <a:pt x="2919603" y="0"/>
                  </a:cubicBezTo>
                  <a:cubicBezTo>
                    <a:pt x="4532122" y="0"/>
                    <a:pt x="5839079" y="1305814"/>
                    <a:pt x="5839079" y="2916682"/>
                  </a:cubicBezTo>
                  <a:cubicBezTo>
                    <a:pt x="5839079" y="4527550"/>
                    <a:pt x="4531995" y="5833364"/>
                    <a:pt x="2919603" y="5833364"/>
                  </a:cubicBezTo>
                  <a:cubicBezTo>
                    <a:pt x="1307211" y="5833364"/>
                    <a:pt x="0" y="4527550"/>
                    <a:pt x="0" y="2916682"/>
                  </a:cubicBezTo>
                  <a:close/>
                </a:path>
              </a:pathLst>
            </a:custGeom>
            <a:blipFill>
              <a:blip r:embed="rId1"/>
              <a:stretch>
                <a:fillRect t="-25210" b="-25210"/>
              </a:stretch>
            </a:blipFill>
          </p:spPr>
        </p:sp>
      </p:grpSp>
      <p:sp>
        <p:nvSpPr>
          <p:cNvPr id="132" name="TextBox 132"/>
          <p:cNvSpPr txBox="1"/>
          <p:nvPr/>
        </p:nvSpPr>
        <p:spPr>
          <a:xfrm>
            <a:off x="1187514" y="4452936"/>
            <a:ext cx="4301522" cy="3239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33" name="TextBox 133"/>
          <p:cNvSpPr txBox="1"/>
          <p:nvPr/>
        </p:nvSpPr>
        <p:spPr>
          <a:xfrm>
            <a:off x="2392454" y="3863632"/>
            <a:ext cx="1891641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34" name="Group 134"/>
          <p:cNvGrpSpPr/>
          <p:nvPr/>
        </p:nvGrpSpPr>
        <p:grpSpPr>
          <a:xfrm rot="-3991940">
            <a:off x="14025683" y="6539491"/>
            <a:ext cx="5437618" cy="5437618"/>
            <a:chOff x="0" y="0"/>
            <a:chExt cx="812800" cy="812800"/>
          </a:xfrm>
        </p:grpSpPr>
        <p:sp>
          <p:nvSpPr>
            <p:cNvPr id="135" name="Freeform 1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36" name="TextBox 13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137" name="TextBox 137"/>
          <p:cNvSpPr txBox="1"/>
          <p:nvPr/>
        </p:nvSpPr>
        <p:spPr>
          <a:xfrm>
            <a:off x="12798964" y="4452936"/>
            <a:ext cx="4301522" cy="3239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55"/>
              </a:lnSpc>
              <a:spcBef>
                <a:spcPct val="0"/>
              </a:spcBef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sp>
        <p:nvSpPr>
          <p:cNvPr id="138" name="TextBox 138"/>
          <p:cNvSpPr txBox="1"/>
          <p:nvPr/>
        </p:nvSpPr>
        <p:spPr>
          <a:xfrm>
            <a:off x="14003905" y="3863632"/>
            <a:ext cx="1891641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70"/>
              </a:lnSpc>
              <a:spcBef>
                <a:spcPct val="0"/>
              </a:spcBef>
            </a:pPr>
            <a:r>
              <a:rPr lang="en-US" sz="2800" b="1">
                <a:solidFill>
                  <a:srgbClr val="1E1E1E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文本 </a:t>
            </a:r>
            <a:endParaRPr lang="en-US" sz="2800" b="1">
              <a:solidFill>
                <a:srgbClr val="1E1E1E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grpSp>
        <p:nvGrpSpPr>
          <p:cNvPr id="139" name="Group 139"/>
          <p:cNvGrpSpPr/>
          <p:nvPr/>
        </p:nvGrpSpPr>
        <p:grpSpPr>
          <a:xfrm rot="-2134802">
            <a:off x="-853580" y="7048933"/>
            <a:ext cx="2040871" cy="2040871"/>
            <a:chOff x="0" y="0"/>
            <a:chExt cx="812800" cy="812800"/>
          </a:xfrm>
        </p:grpSpPr>
        <p:sp>
          <p:nvSpPr>
            <p:cNvPr id="140" name="Freeform 1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41" name="TextBox 14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142" name="Freeform 142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27" name="Group 127"/>
          <p:cNvGrpSpPr/>
          <p:nvPr/>
        </p:nvGrpSpPr>
        <p:grpSpPr>
          <a:xfrm rot="0">
            <a:off x="13054749" y="2674222"/>
            <a:ext cx="3518111" cy="3165863"/>
            <a:chOff x="0" y="0"/>
            <a:chExt cx="13572417" cy="12213490"/>
          </a:xfrm>
        </p:grpSpPr>
        <p:sp>
          <p:nvSpPr>
            <p:cNvPr id="128" name="Freeform 128"/>
            <p:cNvSpPr/>
            <p:nvPr/>
          </p:nvSpPr>
          <p:spPr>
            <a:xfrm>
              <a:off x="0" y="0"/>
              <a:ext cx="13572432" cy="12213487"/>
            </a:xfrm>
            <a:custGeom>
              <a:avLst/>
              <a:gdLst/>
              <a:ahLst/>
              <a:cxnLst/>
              <a:rect l="l" t="t" r="r" b="b"/>
              <a:pathLst>
                <a:path w="13572432" h="12213487">
                  <a:moveTo>
                    <a:pt x="0" y="0"/>
                  </a:moveTo>
                  <a:lnTo>
                    <a:pt x="13572432" y="0"/>
                  </a:lnTo>
                  <a:lnTo>
                    <a:pt x="13572432" y="12213487"/>
                  </a:lnTo>
                  <a:lnTo>
                    <a:pt x="0" y="12213487"/>
                  </a:lnTo>
                </a:path>
              </a:pathLst>
            </a:custGeom>
            <a:blipFill>
              <a:blip r:embed="rId1"/>
              <a:stretch>
                <a:fillRect l="-17613" r="-17613"/>
              </a:stretch>
            </a:blipFill>
          </p:spPr>
        </p:sp>
      </p:grpSp>
      <p:grpSp>
        <p:nvGrpSpPr>
          <p:cNvPr id="129" name="Group 129"/>
          <p:cNvGrpSpPr/>
          <p:nvPr/>
        </p:nvGrpSpPr>
        <p:grpSpPr>
          <a:xfrm rot="-7345083">
            <a:off x="13896192" y="6472864"/>
            <a:ext cx="5948570" cy="5948570"/>
            <a:chOff x="0" y="0"/>
            <a:chExt cx="812800" cy="812800"/>
          </a:xfrm>
        </p:grpSpPr>
        <p:sp>
          <p:nvSpPr>
            <p:cNvPr id="130" name="Freeform 1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17405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131" name="TextBox 1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grpSp>
        <p:nvGrpSpPr>
          <p:cNvPr id="132" name="Group 132"/>
          <p:cNvGrpSpPr/>
          <p:nvPr/>
        </p:nvGrpSpPr>
        <p:grpSpPr>
          <a:xfrm rot="0">
            <a:off x="13054749" y="6073387"/>
            <a:ext cx="3518111" cy="3165863"/>
            <a:chOff x="0" y="0"/>
            <a:chExt cx="13572417" cy="12213490"/>
          </a:xfrm>
        </p:grpSpPr>
        <p:sp>
          <p:nvSpPr>
            <p:cNvPr id="133" name="Freeform 133"/>
            <p:cNvSpPr/>
            <p:nvPr/>
          </p:nvSpPr>
          <p:spPr>
            <a:xfrm>
              <a:off x="0" y="0"/>
              <a:ext cx="13572432" cy="12213487"/>
            </a:xfrm>
            <a:custGeom>
              <a:avLst/>
              <a:gdLst/>
              <a:ahLst/>
              <a:cxnLst/>
              <a:rect l="l" t="t" r="r" b="b"/>
              <a:pathLst>
                <a:path w="13572432" h="12213487">
                  <a:moveTo>
                    <a:pt x="0" y="0"/>
                  </a:moveTo>
                  <a:lnTo>
                    <a:pt x="13572432" y="0"/>
                  </a:lnTo>
                  <a:lnTo>
                    <a:pt x="13572432" y="12213487"/>
                  </a:lnTo>
                  <a:lnTo>
                    <a:pt x="0" y="12213487"/>
                  </a:lnTo>
                </a:path>
              </a:pathLst>
            </a:custGeom>
            <a:blipFill>
              <a:blip r:embed="rId2"/>
              <a:stretch>
                <a:fillRect t="-84434" b="-13363"/>
              </a:stretch>
            </a:blipFill>
          </p:spPr>
        </p:sp>
      </p:grpSp>
      <p:grpSp>
        <p:nvGrpSpPr>
          <p:cNvPr id="134" name="Group 134"/>
          <p:cNvGrpSpPr/>
          <p:nvPr/>
        </p:nvGrpSpPr>
        <p:grpSpPr>
          <a:xfrm rot="0">
            <a:off x="1715140" y="6073387"/>
            <a:ext cx="10399645" cy="3165863"/>
            <a:chOff x="0" y="0"/>
            <a:chExt cx="40120485" cy="12213490"/>
          </a:xfrm>
        </p:grpSpPr>
        <p:sp>
          <p:nvSpPr>
            <p:cNvPr id="135" name="Freeform 135"/>
            <p:cNvSpPr/>
            <p:nvPr/>
          </p:nvSpPr>
          <p:spPr>
            <a:xfrm>
              <a:off x="0" y="0"/>
              <a:ext cx="40120500" cy="12213487"/>
            </a:xfrm>
            <a:custGeom>
              <a:avLst/>
              <a:gdLst/>
              <a:ahLst/>
              <a:cxnLst/>
              <a:rect l="l" t="t" r="r" b="b"/>
              <a:pathLst>
                <a:path w="40120500" h="12213487">
                  <a:moveTo>
                    <a:pt x="0" y="0"/>
                  </a:moveTo>
                  <a:lnTo>
                    <a:pt x="40120500" y="0"/>
                  </a:lnTo>
                  <a:lnTo>
                    <a:pt x="40120500" y="12213487"/>
                  </a:lnTo>
                  <a:lnTo>
                    <a:pt x="0" y="12213487"/>
                  </a:lnTo>
                </a:path>
              </a:pathLst>
            </a:custGeom>
            <a:blipFill>
              <a:blip r:embed="rId3"/>
              <a:stretch>
                <a:fillRect t="-59298" b="-59298"/>
              </a:stretch>
            </a:blipFill>
          </p:spPr>
        </p:sp>
      </p:grpSp>
      <p:sp>
        <p:nvSpPr>
          <p:cNvPr id="136" name="TextBox 136"/>
          <p:cNvSpPr txBox="1"/>
          <p:nvPr/>
        </p:nvSpPr>
        <p:spPr>
          <a:xfrm>
            <a:off x="1715140" y="3911993"/>
            <a:ext cx="10399645" cy="1429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37" name="Group 137"/>
          <p:cNvGrpSpPr/>
          <p:nvPr/>
        </p:nvGrpSpPr>
        <p:grpSpPr>
          <a:xfrm rot="0">
            <a:off x="1715140" y="3152739"/>
            <a:ext cx="3843716" cy="604252"/>
            <a:chOff x="0" y="0"/>
            <a:chExt cx="1012337" cy="159145"/>
          </a:xfrm>
        </p:grpSpPr>
        <p:sp>
          <p:nvSpPr>
            <p:cNvPr id="138" name="Freeform 138"/>
            <p:cNvSpPr/>
            <p:nvPr/>
          </p:nvSpPr>
          <p:spPr>
            <a:xfrm>
              <a:off x="0" y="0"/>
              <a:ext cx="1012337" cy="159145"/>
            </a:xfrm>
            <a:custGeom>
              <a:avLst/>
              <a:gdLst/>
              <a:ahLst/>
              <a:cxnLst/>
              <a:rect l="l" t="t" r="r" b="b"/>
              <a:pathLst>
                <a:path w="1012337" h="159145">
                  <a:moveTo>
                    <a:pt x="0" y="0"/>
                  </a:moveTo>
                  <a:lnTo>
                    <a:pt x="1012337" y="0"/>
                  </a:lnTo>
                  <a:lnTo>
                    <a:pt x="1012337" y="159145"/>
                  </a:lnTo>
                  <a:lnTo>
                    <a:pt x="0" y="159145"/>
                  </a:lnTo>
                  <a:close/>
                </a:path>
              </a:pathLst>
            </a:custGeom>
            <a:solidFill>
              <a:srgbClr val="AC0101"/>
            </a:solidFill>
            <a:ln cap="sq">
              <a:noFill/>
              <a:prstDash val="solid"/>
              <a:miter/>
            </a:ln>
          </p:spPr>
        </p:sp>
        <p:sp>
          <p:nvSpPr>
            <p:cNvPr id="139" name="TextBox 139"/>
            <p:cNvSpPr txBox="1"/>
            <p:nvPr/>
          </p:nvSpPr>
          <p:spPr>
            <a:xfrm>
              <a:off x="0" y="-38100"/>
              <a:ext cx="1012337" cy="197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40" name="TextBox 140"/>
          <p:cNvSpPr txBox="1"/>
          <p:nvPr/>
        </p:nvSpPr>
        <p:spPr>
          <a:xfrm>
            <a:off x="1967295" y="3139573"/>
            <a:ext cx="3339405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41" name="Freeform 141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700000">
            <a:off x="-521891" y="-430772"/>
            <a:ext cx="2606127" cy="260612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C0101">
                    <a:alpha val="54000"/>
                  </a:srgbClr>
                </a:gs>
                <a:gs pos="100000">
                  <a:srgbClr val="AC0101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71648" y="708734"/>
            <a:ext cx="6122248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>
                <a:solidFill>
                  <a:srgbClr val="100F0D"/>
                </a:solidFill>
                <a:latin typeface="思源黑体 2 Heavy" panose="020B0A00000000000000" charset="-122"/>
                <a:ea typeface="思源黑体 2 Heavy" panose="020B0A00000000000000" charset="-122"/>
                <a:cs typeface="思源黑体 2 Heavy" panose="020B0A00000000000000" charset="-122"/>
                <a:sym typeface="思源黑体 2 Heavy" panose="020B0A00000000000000" charset="-122"/>
              </a:rPr>
              <a:t>点此输入文本</a:t>
            </a:r>
            <a:endParaRPr lang="en-US" sz="5200" b="1">
              <a:solidFill>
                <a:srgbClr val="100F0D"/>
              </a:solidFill>
              <a:latin typeface="思源黑体 2 Heavy" panose="020B0A00000000000000" charset="-122"/>
              <a:ea typeface="思源黑体 2 Heavy" panose="020B0A00000000000000" charset="-122"/>
              <a:cs typeface="思源黑体 2 Heavy" panose="020B0A00000000000000" charset="-122"/>
              <a:sym typeface="思源黑体 2 Heavy" panose="020B0A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5948570" y="853241"/>
            <a:ext cx="1494301" cy="583512"/>
            <a:chOff x="0" y="0"/>
            <a:chExt cx="1992401" cy="778016"/>
          </a:xfrm>
        </p:grpSpPr>
        <p:grpSp>
          <p:nvGrpSpPr>
            <p:cNvPr id="7" name="Group 7"/>
            <p:cNvGrpSpPr/>
            <p:nvPr/>
          </p:nvGrpSpPr>
          <p:grpSpPr>
            <a:xfrm rot="0">
              <a:off x="630208" y="0"/>
              <a:ext cx="90725" cy="90725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 rot="0">
              <a:off x="840277" y="0"/>
              <a:ext cx="90725" cy="9072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1050346" y="0"/>
              <a:ext cx="90725" cy="9072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60416" y="0"/>
              <a:ext cx="90725" cy="9072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 rot="0">
              <a:off x="1470485" y="0"/>
              <a:ext cx="90725" cy="90725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 rot="0">
              <a:off x="1680554" y="0"/>
              <a:ext cx="90725" cy="9072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0">
              <a:off x="420139" y="0"/>
              <a:ext cx="90725" cy="907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 rot="0">
              <a:off x="210069" y="0"/>
              <a:ext cx="90725" cy="9072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0">
              <a:off x="0" y="0"/>
              <a:ext cx="90725" cy="90725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0">
              <a:off x="630208" y="229097"/>
              <a:ext cx="90725" cy="90725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0">
              <a:off x="840277" y="229097"/>
              <a:ext cx="90725" cy="90725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0">
              <a:off x="1050346" y="229097"/>
              <a:ext cx="90725" cy="90725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0">
              <a:off x="1260416" y="229097"/>
              <a:ext cx="90725" cy="90725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0">
              <a:off x="1470485" y="229097"/>
              <a:ext cx="90725" cy="90725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0">
              <a:off x="1680554" y="229097"/>
              <a:ext cx="90725" cy="90725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0">
              <a:off x="420139" y="229097"/>
              <a:ext cx="90725" cy="90725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0">
              <a:off x="210069" y="229097"/>
              <a:ext cx="90725" cy="90725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0">
              <a:off x="0" y="229097"/>
              <a:ext cx="90725" cy="90725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0">
              <a:off x="630208" y="458194"/>
              <a:ext cx="90725" cy="90725"/>
              <a:chOff x="0" y="0"/>
              <a:chExt cx="812800" cy="8128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0">
              <a:off x="840277" y="458194"/>
              <a:ext cx="90725" cy="90725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67" name="Group 67"/>
            <p:cNvGrpSpPr/>
            <p:nvPr/>
          </p:nvGrpSpPr>
          <p:grpSpPr>
            <a:xfrm rot="0">
              <a:off x="1050346" y="458194"/>
              <a:ext cx="90725" cy="90725"/>
              <a:chOff x="0" y="0"/>
              <a:chExt cx="812800" cy="8128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 rot="0">
              <a:off x="1260416" y="458194"/>
              <a:ext cx="90725" cy="90725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2" name="TextBox 7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3" name="Group 73"/>
            <p:cNvGrpSpPr/>
            <p:nvPr/>
          </p:nvGrpSpPr>
          <p:grpSpPr>
            <a:xfrm rot="0">
              <a:off x="1470485" y="458194"/>
              <a:ext cx="90725" cy="90725"/>
              <a:chOff x="0" y="0"/>
              <a:chExt cx="812800" cy="8128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5" name="TextBox 7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6" name="Group 76"/>
            <p:cNvGrpSpPr/>
            <p:nvPr/>
          </p:nvGrpSpPr>
          <p:grpSpPr>
            <a:xfrm rot="0">
              <a:off x="1680554" y="458194"/>
              <a:ext cx="90725" cy="90725"/>
              <a:chOff x="0" y="0"/>
              <a:chExt cx="812800" cy="81280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78" name="TextBox 7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79" name="Group 79"/>
            <p:cNvGrpSpPr/>
            <p:nvPr/>
          </p:nvGrpSpPr>
          <p:grpSpPr>
            <a:xfrm rot="0">
              <a:off x="420139" y="458194"/>
              <a:ext cx="90725" cy="90725"/>
              <a:chOff x="0" y="0"/>
              <a:chExt cx="812800" cy="8128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1" name="TextBox 8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2" name="Group 82"/>
            <p:cNvGrpSpPr/>
            <p:nvPr/>
          </p:nvGrpSpPr>
          <p:grpSpPr>
            <a:xfrm rot="0">
              <a:off x="210069" y="458194"/>
              <a:ext cx="90725" cy="90725"/>
              <a:chOff x="0" y="0"/>
              <a:chExt cx="812800" cy="812800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4" name="TextBox 8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 rot="0">
              <a:off x="0" y="458194"/>
              <a:ext cx="90725" cy="90725"/>
              <a:chOff x="0" y="0"/>
              <a:chExt cx="812800" cy="8128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87" name="TextBox 8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 rot="0">
              <a:off x="630208" y="687291"/>
              <a:ext cx="90725" cy="90725"/>
              <a:chOff x="0" y="0"/>
              <a:chExt cx="812800" cy="812800"/>
            </a:xfrm>
          </p:grpSpPr>
          <p:sp>
            <p:nvSpPr>
              <p:cNvPr id="89" name="Freeform 8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0" name="TextBox 9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1" name="Group 91"/>
            <p:cNvGrpSpPr/>
            <p:nvPr/>
          </p:nvGrpSpPr>
          <p:grpSpPr>
            <a:xfrm rot="0">
              <a:off x="840277" y="687291"/>
              <a:ext cx="90725" cy="90725"/>
              <a:chOff x="0" y="0"/>
              <a:chExt cx="812800" cy="8128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3" name="TextBox 9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 rot="0">
              <a:off x="1050346" y="687291"/>
              <a:ext cx="90725" cy="90725"/>
              <a:chOff x="0" y="0"/>
              <a:chExt cx="812800" cy="812800"/>
            </a:xfrm>
          </p:grpSpPr>
          <p:sp>
            <p:nvSpPr>
              <p:cNvPr id="95" name="Freeform 9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6" name="TextBox 9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 rot="0">
              <a:off x="1260416" y="687291"/>
              <a:ext cx="90725" cy="90725"/>
              <a:chOff x="0" y="0"/>
              <a:chExt cx="812800" cy="8128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99" name="TextBox 9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0" name="Group 100"/>
            <p:cNvGrpSpPr/>
            <p:nvPr/>
          </p:nvGrpSpPr>
          <p:grpSpPr>
            <a:xfrm rot="0">
              <a:off x="1470485" y="687291"/>
              <a:ext cx="90725" cy="90725"/>
              <a:chOff x="0" y="0"/>
              <a:chExt cx="812800" cy="812800"/>
            </a:xfrm>
          </p:grpSpPr>
          <p:sp>
            <p:nvSpPr>
              <p:cNvPr id="101" name="Freeform 10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2" name="TextBox 10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3" name="Group 103"/>
            <p:cNvGrpSpPr/>
            <p:nvPr/>
          </p:nvGrpSpPr>
          <p:grpSpPr>
            <a:xfrm rot="0">
              <a:off x="1680554" y="687291"/>
              <a:ext cx="90725" cy="90725"/>
              <a:chOff x="0" y="0"/>
              <a:chExt cx="812800" cy="8128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5" name="TextBox 10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6" name="Group 106"/>
            <p:cNvGrpSpPr/>
            <p:nvPr/>
          </p:nvGrpSpPr>
          <p:grpSpPr>
            <a:xfrm rot="0">
              <a:off x="420139" y="687291"/>
              <a:ext cx="90725" cy="90725"/>
              <a:chOff x="0" y="0"/>
              <a:chExt cx="812800" cy="812800"/>
            </a:xfrm>
          </p:grpSpPr>
          <p:sp>
            <p:nvSpPr>
              <p:cNvPr id="107" name="Freeform 10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08" name="TextBox 10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09" name="Group 109"/>
            <p:cNvGrpSpPr/>
            <p:nvPr/>
          </p:nvGrpSpPr>
          <p:grpSpPr>
            <a:xfrm rot="0">
              <a:off x="210069" y="687291"/>
              <a:ext cx="90725" cy="90725"/>
              <a:chOff x="0" y="0"/>
              <a:chExt cx="812800" cy="8128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 rot="0">
              <a:off x="0" y="687291"/>
              <a:ext cx="90725" cy="9072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5" name="Group 115"/>
            <p:cNvGrpSpPr/>
            <p:nvPr/>
          </p:nvGrpSpPr>
          <p:grpSpPr>
            <a:xfrm rot="0">
              <a:off x="1901676" y="0"/>
              <a:ext cx="90725" cy="90725"/>
              <a:chOff x="0" y="0"/>
              <a:chExt cx="812800" cy="8128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17" name="TextBox 1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18" name="Group 118"/>
            <p:cNvGrpSpPr/>
            <p:nvPr/>
          </p:nvGrpSpPr>
          <p:grpSpPr>
            <a:xfrm rot="0">
              <a:off x="1901676" y="229097"/>
              <a:ext cx="90725" cy="90725"/>
              <a:chOff x="0" y="0"/>
              <a:chExt cx="812800" cy="812800"/>
            </a:xfrm>
          </p:grpSpPr>
          <p:sp>
            <p:nvSpPr>
              <p:cNvPr id="119" name="Freeform 1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0" name="TextBox 1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1" name="Group 121"/>
            <p:cNvGrpSpPr/>
            <p:nvPr/>
          </p:nvGrpSpPr>
          <p:grpSpPr>
            <a:xfrm rot="0">
              <a:off x="1901676" y="458194"/>
              <a:ext cx="90725" cy="90725"/>
              <a:chOff x="0" y="0"/>
              <a:chExt cx="812800" cy="8128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3" name="TextBox 1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id="124" name="Group 124"/>
            <p:cNvGrpSpPr/>
            <p:nvPr/>
          </p:nvGrpSpPr>
          <p:grpSpPr>
            <a:xfrm rot="0">
              <a:off x="1901676" y="687291"/>
              <a:ext cx="90725" cy="90725"/>
              <a:chOff x="0" y="0"/>
              <a:chExt cx="812800" cy="812800"/>
            </a:xfrm>
          </p:grpSpPr>
          <p:sp>
            <p:nvSpPr>
              <p:cNvPr id="125" name="Freeform 1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0101"/>
              </a:solidFill>
            </p:spPr>
          </p:sp>
          <p:sp>
            <p:nvSpPr>
              <p:cNvPr id="126" name="TextBox 12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8719" tIns="8719" rIns="8719" bIns="8719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id="127" name="Group 127"/>
          <p:cNvGrpSpPr/>
          <p:nvPr/>
        </p:nvGrpSpPr>
        <p:grpSpPr>
          <a:xfrm rot="0">
            <a:off x="0" y="5143500"/>
            <a:ext cx="18288000" cy="5143500"/>
            <a:chOff x="0" y="0"/>
            <a:chExt cx="55644522" cy="15650022"/>
          </a:xfrm>
        </p:grpSpPr>
        <p:sp>
          <p:nvSpPr>
            <p:cNvPr id="128" name="Freeform 128"/>
            <p:cNvSpPr/>
            <p:nvPr/>
          </p:nvSpPr>
          <p:spPr>
            <a:xfrm>
              <a:off x="0" y="0"/>
              <a:ext cx="55644535" cy="15650017"/>
            </a:xfrm>
            <a:custGeom>
              <a:avLst/>
              <a:gdLst/>
              <a:ahLst/>
              <a:cxnLst/>
              <a:rect l="l" t="t" r="r" b="b"/>
              <a:pathLst>
                <a:path w="55644535" h="15650017">
                  <a:moveTo>
                    <a:pt x="0" y="0"/>
                  </a:moveTo>
                  <a:lnTo>
                    <a:pt x="55644535" y="0"/>
                  </a:lnTo>
                  <a:lnTo>
                    <a:pt x="55644535" y="15650017"/>
                  </a:lnTo>
                  <a:lnTo>
                    <a:pt x="0" y="15650017"/>
                  </a:lnTo>
                </a:path>
              </a:pathLst>
            </a:custGeom>
            <a:blipFill>
              <a:blip r:embed="rId1">
                <a:alphaModFix amt="63000"/>
              </a:blip>
              <a:stretch>
                <a:fillRect t="-49878" b="-49878"/>
              </a:stretch>
            </a:blipFill>
          </p:spPr>
        </p:sp>
      </p:grpSp>
      <p:grpSp>
        <p:nvGrpSpPr>
          <p:cNvPr id="129" name="Group 129"/>
          <p:cNvGrpSpPr/>
          <p:nvPr/>
        </p:nvGrpSpPr>
        <p:grpSpPr>
          <a:xfrm rot="0">
            <a:off x="2309585" y="3322024"/>
            <a:ext cx="13668830" cy="3921215"/>
            <a:chOff x="0" y="0"/>
            <a:chExt cx="3600021" cy="1032748"/>
          </a:xfrm>
        </p:grpSpPr>
        <p:sp>
          <p:nvSpPr>
            <p:cNvPr id="130" name="Freeform 130"/>
            <p:cNvSpPr/>
            <p:nvPr/>
          </p:nvSpPr>
          <p:spPr>
            <a:xfrm>
              <a:off x="0" y="0"/>
              <a:ext cx="3600021" cy="1032748"/>
            </a:xfrm>
            <a:custGeom>
              <a:avLst/>
              <a:gdLst/>
              <a:ahLst/>
              <a:cxnLst/>
              <a:rect l="l" t="t" r="r" b="b"/>
              <a:pathLst>
                <a:path w="3600021" h="1032748">
                  <a:moveTo>
                    <a:pt x="0" y="0"/>
                  </a:moveTo>
                  <a:lnTo>
                    <a:pt x="3600021" y="0"/>
                  </a:lnTo>
                  <a:lnTo>
                    <a:pt x="3600021" y="1032748"/>
                  </a:lnTo>
                  <a:lnTo>
                    <a:pt x="0" y="10327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AC0101"/>
              </a:solidFill>
              <a:prstDash val="solid"/>
              <a:miter/>
            </a:ln>
          </p:spPr>
        </p:sp>
        <p:sp>
          <p:nvSpPr>
            <p:cNvPr id="131" name="TextBox 131"/>
            <p:cNvSpPr txBox="1"/>
            <p:nvPr/>
          </p:nvSpPr>
          <p:spPr>
            <a:xfrm>
              <a:off x="0" y="-47625"/>
              <a:ext cx="3600021" cy="1080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132" name="TextBox 132"/>
          <p:cNvSpPr txBox="1"/>
          <p:nvPr/>
        </p:nvSpPr>
        <p:spPr>
          <a:xfrm>
            <a:off x="2935619" y="4061009"/>
            <a:ext cx="12416762" cy="2515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5"/>
              </a:lnSpc>
            </a:pPr>
            <a:r>
              <a:rPr lang="en-US" sz="1700">
                <a:solidFill>
                  <a:srgbClr val="1E1E1E"/>
                </a:solidFill>
                <a:latin typeface="思源黑体 2" panose="020B0500000000000000" charset="-122"/>
                <a:ea typeface="思源黑体 2" panose="020B0500000000000000" charset="-122"/>
                <a:cs typeface="思源黑体 2" panose="020B0500000000000000" charset="-122"/>
                <a:sym typeface="思源黑体 2" panose="020B0500000000000000" charset="-122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报告等。大部分时间，它们都是在为观众服务。演示文稿是一种实用的工具，可以是演示，演讲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。演示文稿是一种实用的工具，可以是演示，演讲，报告等。大部分时间，它们都是在为观众服务演示文稿是一种实用的工具，可以是演示，演讲报告等。大部分时间，它们都是在为观众服务。</a:t>
            </a:r>
            <a:endParaRPr lang="en-US" sz="1700">
              <a:solidFill>
                <a:srgbClr val="1E1E1E"/>
              </a:solidFill>
              <a:latin typeface="思源黑体 2" panose="020B0500000000000000" charset="-122"/>
              <a:ea typeface="思源黑体 2" panose="020B0500000000000000" charset="-122"/>
              <a:cs typeface="思源黑体 2" panose="020B0500000000000000" charset="-122"/>
              <a:sym typeface="思源黑体 2" panose="020B0500000000000000" charset="-122"/>
            </a:endParaRPr>
          </a:p>
        </p:txBody>
      </p:sp>
      <p:grpSp>
        <p:nvGrpSpPr>
          <p:cNvPr id="133" name="Group 133"/>
          <p:cNvGrpSpPr/>
          <p:nvPr/>
        </p:nvGrpSpPr>
        <p:grpSpPr>
          <a:xfrm rot="0">
            <a:off x="7222142" y="3043762"/>
            <a:ext cx="3843716" cy="604252"/>
            <a:chOff x="0" y="0"/>
            <a:chExt cx="1012337" cy="159145"/>
          </a:xfrm>
        </p:grpSpPr>
        <p:sp>
          <p:nvSpPr>
            <p:cNvPr id="134" name="Freeform 134"/>
            <p:cNvSpPr/>
            <p:nvPr/>
          </p:nvSpPr>
          <p:spPr>
            <a:xfrm>
              <a:off x="0" y="0"/>
              <a:ext cx="1012337" cy="159145"/>
            </a:xfrm>
            <a:custGeom>
              <a:avLst/>
              <a:gdLst/>
              <a:ahLst/>
              <a:cxnLst/>
              <a:rect l="l" t="t" r="r" b="b"/>
              <a:pathLst>
                <a:path w="1012337" h="159145">
                  <a:moveTo>
                    <a:pt x="0" y="0"/>
                  </a:moveTo>
                  <a:lnTo>
                    <a:pt x="1012337" y="0"/>
                  </a:lnTo>
                  <a:lnTo>
                    <a:pt x="1012337" y="159145"/>
                  </a:lnTo>
                  <a:lnTo>
                    <a:pt x="0" y="159145"/>
                  </a:lnTo>
                  <a:close/>
                </a:path>
              </a:pathLst>
            </a:custGeom>
            <a:solidFill>
              <a:srgbClr val="AC0101"/>
            </a:solidFill>
            <a:ln cap="sq">
              <a:noFill/>
              <a:prstDash val="solid"/>
              <a:miter/>
            </a:ln>
          </p:spPr>
        </p:sp>
        <p:sp>
          <p:nvSpPr>
            <p:cNvPr id="135" name="TextBox 135"/>
            <p:cNvSpPr txBox="1"/>
            <p:nvPr/>
          </p:nvSpPr>
          <p:spPr>
            <a:xfrm>
              <a:off x="0" y="-38100"/>
              <a:ext cx="1012337" cy="197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6" name="TextBox 136"/>
          <p:cNvSpPr txBox="1"/>
          <p:nvPr/>
        </p:nvSpPr>
        <p:spPr>
          <a:xfrm>
            <a:off x="7474297" y="3030596"/>
            <a:ext cx="3339405" cy="51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0"/>
              </a:lnSpc>
            </a:pPr>
            <a:r>
              <a:rPr lang="en-US" sz="2800" b="1">
                <a:solidFill>
                  <a:srgbClr val="FFFFFF"/>
                </a:solidFill>
                <a:latin typeface="思源黑体 2 Bold" panose="020B0800000000000000" charset="-122"/>
                <a:ea typeface="思源黑体 2 Bold" panose="020B0800000000000000" charset="-122"/>
                <a:cs typeface="思源黑体 2 Bold" panose="020B0800000000000000" charset="-122"/>
                <a:sym typeface="思源黑体 2 Bold" panose="020B0800000000000000" charset="-122"/>
              </a:rPr>
              <a:t>点此输入文本</a:t>
            </a:r>
            <a:endParaRPr lang="en-US" sz="2800" b="1">
              <a:solidFill>
                <a:srgbClr val="FFFFFF"/>
              </a:solidFill>
              <a:latin typeface="思源黑体 2 Bold" panose="020B0800000000000000" charset="-122"/>
              <a:ea typeface="思源黑体 2 Bold" panose="020B0800000000000000" charset="-122"/>
              <a:cs typeface="思源黑体 2 Bold" panose="020B0800000000000000" charset="-122"/>
              <a:sym typeface="思源黑体 2 Bold" panose="020B0800000000000000" charset="-122"/>
            </a:endParaRPr>
          </a:p>
        </p:txBody>
      </p:sp>
      <p:sp>
        <p:nvSpPr>
          <p:cNvPr id="137" name="Freeform 137"/>
          <p:cNvSpPr/>
          <p:nvPr/>
        </p:nvSpPr>
        <p:spPr>
          <a:xfrm>
            <a:off x="15970677" y="477262"/>
            <a:ext cx="1288623" cy="1335471"/>
          </a:xfrm>
          <a:custGeom>
            <a:avLst/>
            <a:gdLst/>
            <a:ahLst/>
            <a:cxnLst/>
            <a:rect l="l" t="t" r="r" b="b"/>
            <a:pathLst>
              <a:path w="1288623" h="1335471">
                <a:moveTo>
                  <a:pt x="0" y="0"/>
                </a:moveTo>
                <a:lnTo>
                  <a:pt x="1288623" y="0"/>
                </a:lnTo>
                <a:lnTo>
                  <a:pt x="1288623" y="1335471"/>
                </a:lnTo>
                <a:lnTo>
                  <a:pt x="0" y="1335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000"/>
            </a:blip>
            <a:stretch>
              <a:fillRect t="-108786" r="-195320"/>
            </a:stretch>
          </a:blipFill>
        </p:spPr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jJjZDBiNThjMjM5YmQxNTcyY2NkYWNjZWE5MWEzZj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4928</Words>
  <Application>WPS 演示</Application>
  <PresentationFormat>On-screen Show (4:3)</PresentationFormat>
  <Paragraphs>196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41" baseType="lpstr">
      <vt:lpstr>Arial</vt:lpstr>
      <vt:lpstr>宋体</vt:lpstr>
      <vt:lpstr>Wingdings</vt:lpstr>
      <vt:lpstr>思源黑体 1 Medium</vt:lpstr>
      <vt:lpstr>黑体</vt:lpstr>
      <vt:lpstr>思源黑体 1 Heavy</vt:lpstr>
      <vt:lpstr>Anantason SemiExpanded Bold</vt:lpstr>
      <vt:lpstr>Anantason SemiExpanded Semi-Bold</vt:lpstr>
      <vt:lpstr>Segoe Print</vt:lpstr>
      <vt:lpstr>思源黑体 2 Bold</vt:lpstr>
      <vt:lpstr>Akzidenz-Grotesk</vt:lpstr>
      <vt:lpstr>Akzidenz-Grotesk Bold</vt:lpstr>
      <vt:lpstr>思源黑体 2</vt:lpstr>
      <vt:lpstr>思源黑体 2 Heavy</vt:lpstr>
      <vt:lpstr>Akzidenz-Grotesk Heavy</vt:lpstr>
      <vt:lpstr>思源黑体 1 Bold</vt:lpstr>
      <vt:lpstr>思源黑体 1</vt:lpstr>
      <vt:lpstr>Calibri</vt:lpstr>
      <vt:lpstr>微软雅黑</vt:lpstr>
      <vt:lpstr>Arial Unicode MS</vt:lpstr>
      <vt:lpstr>DejaVu Math TeX Gyre</vt:lpstr>
      <vt:lpstr>Yu Gothic UI Semibold</vt:lpstr>
      <vt:lpstr>思源宋体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红色简约学术报告答辩模板</dc:title>
  <dc:creator/>
  <cp:lastModifiedBy>符梦苑</cp:lastModifiedBy>
  <cp:revision>5</cp:revision>
  <dcterms:created xsi:type="dcterms:W3CDTF">2006-08-16T00:00:00Z</dcterms:created>
  <dcterms:modified xsi:type="dcterms:W3CDTF">2024-11-11T08:33:02Z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06809877A8B9418F9A08AAB7F3B2DE4B_12</vt:lpwstr>
  </property>
  <property fmtid="{D5CDD505-2E9C-101B-9397-08002B2CF9AE}" pid="3" name="KSOProductBuildVer">
    <vt:lpwstr>2052-12.1.0.18276</vt:lpwstr>
  </property>
</Properties>
</file>

<file path=docProps/thumbnail.jpeg>
</file>